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888" r:id="rId11"/>
    <p:sldMasterId id="2147484927" r:id="rId12"/>
    <p:sldMasterId id="2147484940" r:id="rId13"/>
    <p:sldMasterId id="2147484953" r:id="rId14"/>
    <p:sldMasterId id="2147484966" r:id="rId15"/>
  </p:sldMasterIdLst>
  <p:notesMasterIdLst>
    <p:notesMasterId r:id="rId45"/>
  </p:notesMasterIdLst>
  <p:sldIdLst>
    <p:sldId id="1998" r:id="rId16"/>
    <p:sldId id="2159" r:id="rId17"/>
    <p:sldId id="2254" r:id="rId18"/>
    <p:sldId id="2261" r:id="rId19"/>
    <p:sldId id="2262" r:id="rId20"/>
    <p:sldId id="2263" r:id="rId21"/>
    <p:sldId id="2264" r:id="rId22"/>
    <p:sldId id="2265" r:id="rId23"/>
    <p:sldId id="2062" r:id="rId24"/>
    <p:sldId id="1916" r:id="rId25"/>
    <p:sldId id="1917" r:id="rId26"/>
    <p:sldId id="1918" r:id="rId27"/>
    <p:sldId id="1919" r:id="rId28"/>
    <p:sldId id="2266" r:id="rId29"/>
    <p:sldId id="2267" r:id="rId30"/>
    <p:sldId id="2003" r:id="rId31"/>
    <p:sldId id="2005" r:id="rId32"/>
    <p:sldId id="2083" r:id="rId33"/>
    <p:sldId id="2248" r:id="rId34"/>
    <p:sldId id="2144" r:id="rId35"/>
    <p:sldId id="2268" r:id="rId36"/>
    <p:sldId id="2269" r:id="rId37"/>
    <p:sldId id="2004" r:id="rId38"/>
    <p:sldId id="2006" r:id="rId39"/>
    <p:sldId id="1125" r:id="rId40"/>
    <p:sldId id="1932" r:id="rId41"/>
    <p:sldId id="1933" r:id="rId42"/>
    <p:sldId id="1934" r:id="rId43"/>
    <p:sldId id="1996" r:id="rId44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25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5590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8583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4910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1701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22726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26245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51501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52833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58320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404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23200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6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8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80150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89125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24857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05374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87677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83128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12206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37413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8615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1732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49560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47004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5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60208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45396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82828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69228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94102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12728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2239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64990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540814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93812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40014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15522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8539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56983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8155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9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4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6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50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5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6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6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7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1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72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72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6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7" y="407430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2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6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6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1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3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3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5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5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3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6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2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0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2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6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5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1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1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03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03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17756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64651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5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39403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89437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72338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04817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202644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82397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51938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29047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87692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81964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2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31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317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5646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3783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54069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24485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38203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6520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8701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07513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63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83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6308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14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3" y="6250314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13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0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1" r:id="rId1"/>
    <p:sldLayoutId id="2147484942" r:id="rId2"/>
    <p:sldLayoutId id="2147484943" r:id="rId3"/>
    <p:sldLayoutId id="2147484944" r:id="rId4"/>
    <p:sldLayoutId id="2147484945" r:id="rId5"/>
    <p:sldLayoutId id="2147484946" r:id="rId6"/>
    <p:sldLayoutId id="2147484947" r:id="rId7"/>
    <p:sldLayoutId id="2147484948" r:id="rId8"/>
    <p:sldLayoutId id="2147484949" r:id="rId9"/>
    <p:sldLayoutId id="2147484950" r:id="rId10"/>
    <p:sldLayoutId id="2147484951" r:id="rId11"/>
    <p:sldLayoutId id="214748495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2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4" r:id="rId1"/>
    <p:sldLayoutId id="2147484955" r:id="rId2"/>
    <p:sldLayoutId id="2147484956" r:id="rId3"/>
    <p:sldLayoutId id="2147484957" r:id="rId4"/>
    <p:sldLayoutId id="2147484958" r:id="rId5"/>
    <p:sldLayoutId id="2147484959" r:id="rId6"/>
    <p:sldLayoutId id="2147484960" r:id="rId7"/>
    <p:sldLayoutId id="2147484961" r:id="rId8"/>
    <p:sldLayoutId id="2147484962" r:id="rId9"/>
    <p:sldLayoutId id="2147484963" r:id="rId10"/>
    <p:sldLayoutId id="2147484964" r:id="rId11"/>
    <p:sldLayoutId id="214748496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6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7" r:id="rId1"/>
    <p:sldLayoutId id="2147484968" r:id="rId2"/>
    <p:sldLayoutId id="2147484969" r:id="rId3"/>
    <p:sldLayoutId id="2147484970" r:id="rId4"/>
    <p:sldLayoutId id="2147484971" r:id="rId5"/>
    <p:sldLayoutId id="2147484972" r:id="rId6"/>
    <p:sldLayoutId id="2147484973" r:id="rId7"/>
    <p:sldLayoutId id="2147484974" r:id="rId8"/>
    <p:sldLayoutId id="2147484975" r:id="rId9"/>
    <p:sldLayoutId id="2147484976" r:id="rId10"/>
    <p:sldLayoutId id="2147484977" r:id="rId11"/>
    <p:sldLayoutId id="214748497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33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8" y="6250333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2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84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2021-09-11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84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84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293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8" y="6250293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92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02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75" y="6250302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1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90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7" y="6250290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89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2021-09-11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6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  <p:sldLayoutId id="21474849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7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8" r:id="rId1"/>
    <p:sldLayoutId id="2147484929" r:id="rId2"/>
    <p:sldLayoutId id="2147484930" r:id="rId3"/>
    <p:sldLayoutId id="2147484931" r:id="rId4"/>
    <p:sldLayoutId id="2147484932" r:id="rId5"/>
    <p:sldLayoutId id="2147484933" r:id="rId6"/>
    <p:sldLayoutId id="2147484934" r:id="rId7"/>
    <p:sldLayoutId id="2147484935" r:id="rId8"/>
    <p:sldLayoutId id="2147484936" r:id="rId9"/>
    <p:sldLayoutId id="2147484937" r:id="rId10"/>
    <p:sldLayoutId id="2147484938" r:id="rId11"/>
    <p:sldLayoutId id="214748493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80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56" y="1052736"/>
            <a:ext cx="3079667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7" y="0"/>
            <a:ext cx="979308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490351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5" y="0"/>
            <a:ext cx="1000911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378016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17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171564" y="5006738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주용숙선생님</a:t>
            </a:r>
            <a:endParaRPr lang="ko-KR" altLang="en-US" sz="8000" b="1" dirty="0">
              <a:solidFill>
                <a:schemeClr val="bg1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063552" y="2183525"/>
            <a:ext cx="7848872" cy="326241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3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창세기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25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33~34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3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27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25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438400" y="3253945"/>
            <a:ext cx="7848872" cy="70787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9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25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33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야곱이 이르되 오늘 내게 맹세하라 에서가 맹세하고 장자의 명분을 야곱에게 판지라 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34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야곱이 떡과 팥죽을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에서에게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주매 에서가 먹으며 마시고 일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어나 갔으니 에서가 장자의 명분을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가볍게 여김이었더라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9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400" y="689113"/>
            <a:ext cx="10945216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27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25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이삭이 이르되 내게로 가져오라 내 아들이 사냥한 고기를 먹고 내 마음껏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내게 축복하리라 야곱이 그에게로 가져가매 그가 먹고 또 포도주를 가져가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매 그가 먹고 또 포도주를 가져가매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그가 마시고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687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58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05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2679060" y="3093536"/>
            <a:ext cx="6833900" cy="830985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4800" b="1" smtClean="0">
                <a:solidFill>
                  <a:prstClr val="black"/>
                </a:solidFill>
                <a:latin typeface="HY그래픽M"/>
                <a:ea typeface="HY그래픽M"/>
              </a:rPr>
              <a:t>야곱이 복을 가로 챘어요</a:t>
            </a:r>
            <a:endParaRPr lang="ko-KR" altLang="en-US" sz="48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39" y="0"/>
            <a:ext cx="10009111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5623195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19245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424" y="0"/>
            <a:ext cx="10297143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5616826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10127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17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171564" y="5006738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송효권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448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31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18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29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18674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4" y="0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01646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7" y="0"/>
            <a:ext cx="979308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89459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5" y="0"/>
            <a:ext cx="1000911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983793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0" y="0"/>
            <a:ext cx="1000911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080192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424" y="0"/>
            <a:ext cx="1029714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065974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9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12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</a:t>
            </a:r>
            <a:r>
              <a:rPr lang="en-US" altLang="ko-KR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16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7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2989DE-A380-4095-B1E0-04E91A0C4257}">
  <ds:schemaRefs>
    <ds:schemaRef ds:uri="http://purl.org/dc/elements/1.1/"/>
    <ds:schemaRef ds:uri="http://schemas.microsoft.com/office/infopath/2007/PartnerControls"/>
    <ds:schemaRef ds:uri="b1542b66-be90-4ea2-9bb2-b25b806b2984"/>
    <ds:schemaRef ds:uri="20f6cbf1-5f90-4908-b26f-e717de893987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11182</TotalTime>
  <Words>313</Words>
  <Application>Microsoft Office PowerPoint</Application>
  <PresentationFormat>사용자 지정</PresentationFormat>
  <Paragraphs>105</Paragraphs>
  <Slides>29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29</vt:i4>
      </vt:variant>
    </vt:vector>
  </HeadingPairs>
  <TitlesOfParts>
    <vt:vector size="41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White</vt:lpstr>
      <vt:lpstr>3_White</vt:lpstr>
      <vt:lpstr>5_White</vt:lpstr>
      <vt:lpstr>6_White</vt:lpstr>
      <vt:lpstr>7_White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USER</cp:lastModifiedBy>
  <cp:revision>1174</cp:revision>
  <dcterms:created xsi:type="dcterms:W3CDTF">2002-08-20T12:26:03Z</dcterms:created>
  <dcterms:modified xsi:type="dcterms:W3CDTF">2021-09-11T12:14:09Z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