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97" r:id="rId9"/>
    <p:sldMasterId id="2147484109" r:id="rId10"/>
    <p:sldMasterId id="2147484121" r:id="rId11"/>
  </p:sldMasterIdLst>
  <p:notesMasterIdLst>
    <p:notesMasterId r:id="rId46"/>
  </p:notesMasterIdLst>
  <p:sldIdLst>
    <p:sldId id="1998" r:id="rId12"/>
    <p:sldId id="2753" r:id="rId13"/>
    <p:sldId id="2585" r:id="rId14"/>
    <p:sldId id="2586" r:id="rId15"/>
    <p:sldId id="2776" r:id="rId16"/>
    <p:sldId id="2777" r:id="rId17"/>
    <p:sldId id="2780" r:id="rId18"/>
    <p:sldId id="2781" r:id="rId19"/>
    <p:sldId id="2782" r:id="rId20"/>
    <p:sldId id="2783" r:id="rId21"/>
    <p:sldId id="2784" r:id="rId22"/>
    <p:sldId id="2785" r:id="rId23"/>
    <p:sldId id="2786" r:id="rId24"/>
    <p:sldId id="2787" r:id="rId25"/>
    <p:sldId id="2788" r:id="rId26"/>
    <p:sldId id="2789" r:id="rId27"/>
    <p:sldId id="2614" r:id="rId28"/>
    <p:sldId id="2547" r:id="rId29"/>
    <p:sldId id="2548" r:id="rId30"/>
    <p:sldId id="2549" r:id="rId31"/>
    <p:sldId id="2550" r:id="rId32"/>
    <p:sldId id="2790" r:id="rId33"/>
    <p:sldId id="2791" r:id="rId34"/>
    <p:sldId id="2445" r:id="rId35"/>
    <p:sldId id="2553" r:id="rId36"/>
    <p:sldId id="2634" r:id="rId37"/>
    <p:sldId id="2312" r:id="rId38"/>
    <p:sldId id="2768" r:id="rId39"/>
    <p:sldId id="2315" r:id="rId40"/>
    <p:sldId id="2641" r:id="rId41"/>
    <p:sldId id="1932" r:id="rId42"/>
    <p:sldId id="1933" r:id="rId43"/>
    <p:sldId id="1934" r:id="rId44"/>
    <p:sldId id="2363" r:id="rId4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6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4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10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5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1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6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6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9" y="4203710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06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5" y="407448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74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10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30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10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10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2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1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9" y="3387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6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08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0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50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06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0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122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89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0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91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765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32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9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62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445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1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788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0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26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491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65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9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90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26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54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855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77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77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46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73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30" y="6250473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73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14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14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A6FB-7F3F-4C62-8F20-C8D039200DA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78E-B842-4199-BB1D-1173C588F7B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0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0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주님 험한 십자가를 지고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우리의 모든 죄를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대신 지셨죠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>
                <a:solidFill>
                  <a:prstClr val="black"/>
                </a:solidFill>
              </a:rPr>
              <a:t>말할 수 없는 아픔들 보다 더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>
                <a:solidFill>
                  <a:prstClr val="black"/>
                </a:solidFill>
              </a:rPr>
              <a:t>우리를 사랑하심 더 깊죠 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pPr algn="ctr"/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주님</a:t>
            </a: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  <a:r>
              <a:rPr lang="ko-KR" altLang="en-US" b="1" dirty="0" smtClean="0">
                <a:solidFill>
                  <a:prstClr val="black"/>
                </a:solidFill>
              </a:rPr>
              <a:t>주님 험한 십자가를 지고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57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280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나를 위해 그 십자가 지신 사랑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이제 나는 알죠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나의 맘 속에 언제나 계시죠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나를 위해 죽으신 주님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주님</a:t>
            </a: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  <a:r>
              <a:rPr lang="ko-KR" altLang="en-US" b="1" dirty="0" smtClean="0">
                <a:solidFill>
                  <a:prstClr val="black"/>
                </a:solidFill>
              </a:rPr>
              <a:t>주님 험한 십자가를 지고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2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26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308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다섯 번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째주일입니다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79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주님 험한 십자가를 지고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우리의 모든 죄를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대신 지셨죠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>
                <a:solidFill>
                  <a:prstClr val="black"/>
                </a:solidFill>
              </a:rPr>
              <a:t>말할 수 없는 아픔들 보다 더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>
                <a:solidFill>
                  <a:prstClr val="black"/>
                </a:solidFill>
              </a:rPr>
              <a:t>우리를 사랑하심 더 깊죠 </a:t>
            </a:r>
            <a:endParaRPr lang="en-US" altLang="ko-KR" sz="5000" b="1" dirty="0">
              <a:solidFill>
                <a:prstClr val="black"/>
              </a:solidFill>
            </a:endParaRPr>
          </a:p>
          <a:p>
            <a:pPr algn="ctr"/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주님</a:t>
            </a: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  <a:r>
              <a:rPr lang="ko-KR" altLang="en-US" b="1" dirty="0" smtClean="0">
                <a:solidFill>
                  <a:prstClr val="black"/>
                </a:solidFill>
              </a:rPr>
              <a:t>주님 험한 십자가를 지고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 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280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나를 위해 그 십자가 지신 사랑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이제 나는 알죠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나의 맘 속에 언제나 계시죠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나를 위해 죽으신 주님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4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주님</a:t>
            </a:r>
            <a:r>
              <a:rPr lang="en-US" altLang="ko-KR" b="1" dirty="0" smtClean="0">
                <a:solidFill>
                  <a:prstClr val="black"/>
                </a:solidFill>
              </a:rPr>
              <a:t>:</a:t>
            </a:r>
            <a:r>
              <a:rPr lang="ko-KR" altLang="en-US" b="1" dirty="0" smtClean="0">
                <a:solidFill>
                  <a:prstClr val="black"/>
                </a:solidFill>
              </a:rPr>
              <a:t>주님 험한 십자가를 지고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18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허지유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119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105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300"/>
            <a:ext cx="10825843" cy="415496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119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105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주의 말씀은 내 발에 등이요 내 길에 </a:t>
            </a:r>
            <a:r>
              <a:rPr lang="ko-KR" altLang="en-US" sz="6600" b="1" dirty="0" err="1" smtClean="0">
                <a:solidFill>
                  <a:prstClr val="black"/>
                </a:solidFill>
              </a:rPr>
              <a:t>빛이니이다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1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schemeClr val="accent1">
                    <a:lumMod val="75000"/>
                  </a:schemeClr>
                </a:solidFill>
                <a:latin typeface="HY그래픽M"/>
                <a:ea typeface="HY그래픽M"/>
              </a:rPr>
              <a:t>말씀의 불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을 밝혀요</a:t>
            </a:r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현하영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84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4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19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33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15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7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3763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2088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36" y="1678085"/>
            <a:ext cx="10425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태초에 하나님이 천지를 창조하셨네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첫째 날  어둠 속에 밝은 빛을 주시고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/>
            </a:r>
            <a:b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</a:br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둘째 날 하나님이 푸른 하늘 만드시고</a:t>
            </a:r>
            <a:endParaRPr lang="en-US" altLang="ko-KR" sz="4400" b="1" dirty="0" smtClean="0">
              <a:latin typeface="HY그래픽" pitchFamily="18" charset="-127"/>
              <a:ea typeface="HY그래픽" pitchFamily="18" charset="-127"/>
            </a:endParaRPr>
          </a:p>
          <a:p>
            <a:pPr algn="ctr"/>
            <a:r>
              <a:rPr lang="ko-KR" altLang="en-US" sz="4400" b="1" dirty="0" smtClean="0">
                <a:latin typeface="HY그래픽" pitchFamily="18" charset="-127"/>
                <a:ea typeface="HY그래픽" pitchFamily="18" charset="-127"/>
              </a:rPr>
              <a:t>셋째 날에 풀과 채소 맛있는 과일 주셨죠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 </a:t>
            </a:r>
            <a:r>
              <a:rPr lang="ko-KR" altLang="en-US" sz="4400" b="1" dirty="0" err="1" smtClean="0">
                <a:latin typeface="HY그래픽" pitchFamily="18" charset="-127"/>
                <a:ea typeface="HY그래픽" pitchFamily="18" charset="-127"/>
              </a:rPr>
              <a:t>냠</a:t>
            </a:r>
            <a:r>
              <a:rPr lang="en-US" altLang="ko-KR" sz="4400" b="1" dirty="0" smtClean="0">
                <a:latin typeface="HY그래픽" pitchFamily="18" charset="-127"/>
                <a:ea typeface="HY그래픽" pitchFamily="18" charset="-127"/>
              </a:rPr>
              <a:t>!</a:t>
            </a:r>
          </a:p>
          <a:p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2155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88" y="351064"/>
            <a:ext cx="266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태초에 하나님이</a:t>
            </a:r>
            <a:endParaRPr lang="ko-KR" altLang="en-US" b="1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29" y="1727071"/>
            <a:ext cx="106707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prstClr val="black"/>
                </a:solidFill>
              </a:rPr>
              <a:t>넷째 날 하나님이 해와 달과 빛난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별들을반짝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반짝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다섯째 날</a:t>
            </a:r>
            <a:r>
              <a:rPr lang="en-US" altLang="ko-KR" sz="4400" b="1" dirty="0">
                <a:solidFill>
                  <a:prstClr val="black"/>
                </a:solidFill>
              </a:rPr>
              <a:t> 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새들과 물고기를 주시고 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슈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  <a:r>
              <a:rPr lang="ko-KR" altLang="en-US" sz="4400" b="1" dirty="0" err="1" smtClean="0">
                <a:solidFill>
                  <a:prstClr val="black"/>
                </a:solidFill>
              </a:rPr>
              <a:t>웅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r>
              <a:rPr lang="ko-KR" altLang="en-US" sz="4400" b="1" dirty="0" err="1" smtClean="0">
                <a:solidFill>
                  <a:prstClr val="black"/>
                </a:solidFill>
              </a:rPr>
              <a:t>여섯째날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 하나님이 사람을 만드시고 후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~</a:t>
            </a:r>
          </a:p>
          <a:p>
            <a:r>
              <a:rPr lang="ko-KR" altLang="en-US" sz="4400" b="1" dirty="0" smtClean="0">
                <a:solidFill>
                  <a:prstClr val="black"/>
                </a:solidFill>
              </a:rPr>
              <a:t>다스리며 관리하라 우리에게 부탁하셨네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7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6192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61BCC-B2F9-40E4-AAFE-93044638304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342</Words>
  <Application>Microsoft Office PowerPoint</Application>
  <PresentationFormat>사용자 지정</PresentationFormat>
  <Paragraphs>131</Paragraphs>
  <Slides>34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34</vt:i4>
      </vt:variant>
    </vt:vector>
  </HeadingPairs>
  <TitlesOfParts>
    <vt:vector size="42" baseType="lpstr">
      <vt:lpstr>Office 테마</vt:lpstr>
      <vt:lpstr>7_Office 테마</vt:lpstr>
      <vt:lpstr>1_Office 테마</vt:lpstr>
      <vt:lpstr>2_파형</vt:lpstr>
      <vt:lpstr>2_Office 테마</vt:lpstr>
      <vt:lpstr>3_Office 테마</vt:lpstr>
      <vt:lpstr>4_Office 테마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82</cp:revision>
  <dcterms:created xsi:type="dcterms:W3CDTF">2022-06-11T10:00:30Z</dcterms:created>
  <dcterms:modified xsi:type="dcterms:W3CDTF">2023-03-25T11:41:54Z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