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40"/>
  </p:notesMasterIdLst>
  <p:sldIdLst>
    <p:sldId id="1998" r:id="rId5"/>
    <p:sldId id="3080" r:id="rId6"/>
    <p:sldId id="3070" r:id="rId7"/>
    <p:sldId id="3071" r:id="rId8"/>
    <p:sldId id="3058" r:id="rId9"/>
    <p:sldId id="3060" r:id="rId10"/>
    <p:sldId id="3072" r:id="rId11"/>
    <p:sldId id="3061" r:id="rId12"/>
    <p:sldId id="3062" r:id="rId13"/>
    <p:sldId id="3073" r:id="rId14"/>
    <p:sldId id="3074" r:id="rId15"/>
    <p:sldId id="3075" r:id="rId16"/>
    <p:sldId id="2614" r:id="rId17"/>
    <p:sldId id="2547" r:id="rId18"/>
    <p:sldId id="2548" r:id="rId19"/>
    <p:sldId id="2549" r:id="rId20"/>
    <p:sldId id="2550" r:id="rId21"/>
    <p:sldId id="3077" r:id="rId22"/>
    <p:sldId id="3078" r:id="rId23"/>
    <p:sldId id="3079" r:id="rId24"/>
    <p:sldId id="2915" r:id="rId25"/>
    <p:sldId id="3067" r:id="rId26"/>
    <p:sldId id="3068" r:id="rId27"/>
    <p:sldId id="3069" r:id="rId28"/>
    <p:sldId id="2919" r:id="rId29"/>
    <p:sldId id="2922" r:id="rId30"/>
    <p:sldId id="2641" r:id="rId31"/>
    <p:sldId id="3081" r:id="rId32"/>
    <p:sldId id="3082" r:id="rId33"/>
    <p:sldId id="3084" r:id="rId34"/>
    <p:sldId id="3083" r:id="rId35"/>
    <p:sldId id="1932" r:id="rId36"/>
    <p:sldId id="1933" r:id="rId37"/>
    <p:sldId id="1934" r:id="rId38"/>
    <p:sldId id="2363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7" d="100"/>
          <a:sy n="77" d="100"/>
        </p:scale>
        <p:origin x="-418" y="-72"/>
      </p:cViewPr>
      <p:guideLst>
        <p:guide orient="horz" pos="2156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92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7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57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2024-05-12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</a:p>
        </p:txBody>
      </p:sp>
    </p:spTree>
    <p:extLst>
      <p:ext uri="{BB962C8B-B14F-4D97-AF65-F5344CB8AC3E}">
        <p14:creationId xmlns:p14="http://schemas.microsoft.com/office/powerpoint/2010/main" val="40923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3605894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주님</a:t>
            </a:r>
            <a:r>
              <a:rPr lang="en-US" altLang="ko-KR" sz="2900" b="1"/>
              <a:t>,</a:t>
            </a:r>
            <a:r>
              <a:rPr lang="ko-KR" altLang="en-US" sz="2900" b="1"/>
              <a:t> 고백할래요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3"/>
            <a:ext cx="10874373" cy="412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언제나 함께하시고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따스한 손길로 날 지켜주시네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나의 기도와 슬픔 내 모든 생각도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아시는 주님 날 인도하시네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주님만 찬양합니다 </a:t>
            </a:r>
          </a:p>
        </p:txBody>
      </p:sp>
    </p:spTree>
    <p:extLst>
      <p:ext uri="{BB962C8B-B14F-4D97-AF65-F5344CB8AC3E}">
        <p14:creationId xmlns:p14="http://schemas.microsoft.com/office/powerpoint/2010/main" val="27982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3537858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주님</a:t>
            </a:r>
            <a:r>
              <a:rPr lang="en-US" altLang="ko-KR" sz="2900" b="1"/>
              <a:t>,</a:t>
            </a:r>
            <a:r>
              <a:rPr lang="ko-KR" altLang="en-US" sz="2900" b="1"/>
              <a:t> 고백할래요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970642" y="1875514"/>
            <a:ext cx="10250714" cy="412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주님만 예배합니다 </a:t>
            </a:r>
            <a:b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어둠 속에서도 빛을 비춰주시네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나의</a:t>
            </a:r>
            <a:r>
              <a:rPr kumimoji="1" lang="en-US" altLang="ko-KR" sz="5300" b="1">
                <a:solidFill>
                  <a:prstClr val="black"/>
                </a:solidFill>
                <a:latin typeface="Arial"/>
                <a:ea typeface="굴림"/>
              </a:rPr>
              <a:t> </a:t>
            </a: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기도소리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듣고 계시죠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고백할래요 주를 향한 나의 사랑을</a:t>
            </a:r>
          </a:p>
        </p:txBody>
      </p:sp>
    </p:spTree>
    <p:extLst>
      <p:ext uri="{BB962C8B-B14F-4D97-AF65-F5344CB8AC3E}">
        <p14:creationId xmlns:p14="http://schemas.microsoft.com/office/powerpoint/2010/main" val="1529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5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일곱번째 </a:t>
            </a:r>
            <a:r>
              <a:rPr kumimoji="1" lang="en-US" altLang="ko-KR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/</a:t>
            </a: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어버이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</a:p>
        </p:txBody>
      </p:sp>
    </p:spTree>
    <p:extLst>
      <p:ext uri="{BB962C8B-B14F-4D97-AF65-F5344CB8AC3E}">
        <p14:creationId xmlns:p14="http://schemas.microsoft.com/office/powerpoint/2010/main" val="12753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3741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날 위해 베푸셨던 사랑이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바다처럼 넓고 넓어서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두 눈에 따스한 사랑이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고이고 흐르네요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</a:p>
        </p:txBody>
      </p:sp>
    </p:spTree>
    <p:extLst>
      <p:ext uri="{BB962C8B-B14F-4D97-AF65-F5344CB8AC3E}">
        <p14:creationId xmlns:p14="http://schemas.microsoft.com/office/powerpoint/2010/main" val="35949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59" y="0"/>
            <a:ext cx="10214882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2" y="295823"/>
            <a:ext cx="7104789" cy="14294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</a:p>
        </p:txBody>
      </p:sp>
    </p:spTree>
    <p:extLst>
      <p:ext uri="{BB962C8B-B14F-4D97-AF65-F5344CB8AC3E}">
        <p14:creationId xmlns:p14="http://schemas.microsoft.com/office/powerpoint/2010/main" val="41905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박시우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열왕기상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513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열왕기상</a:t>
            </a:r>
            <a:r>
              <a:rPr lang="en-US" altLang="ko-KR" sz="5700" b="1">
                <a:solidFill>
                  <a:srgbClr val="000000"/>
                </a:solidFill>
              </a:rPr>
              <a:t>2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766387" y="1744123"/>
            <a:ext cx="11113783" cy="402612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100" b="1">
                <a:solidFill>
                  <a:schemeClr val="tx1"/>
                </a:solidFill>
              </a:rPr>
              <a:t>3</a:t>
            </a:r>
            <a:r>
              <a:rPr lang="ko-KR" altLang="en-US" sz="5100" b="1">
                <a:solidFill>
                  <a:schemeClr val="tx1"/>
                </a:solidFill>
              </a:rPr>
              <a:t> 네 하나님 여호와의 명령을 지켜 그 길로 행하여 그 법률과 계명과 율례와 증거를 모세의 율법에 기록된 대로 지키라 그리하면 네가 무엇을 하든지 </a:t>
            </a:r>
          </a:p>
          <a:p>
            <a:pPr lvl="0">
              <a:defRPr/>
            </a:pPr>
            <a:r>
              <a:rPr lang="ko-KR" altLang="en-US" sz="5100" b="1">
                <a:solidFill>
                  <a:schemeClr val="tx1"/>
                </a:solidFill>
              </a:rPr>
              <a:t>어디로 가든지 형통할지라</a:t>
            </a:r>
            <a:r>
              <a:rPr lang="ko-KR" altLang="en-US" sz="5500" b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2068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7200" b="1">
                <a:solidFill>
                  <a:srgbClr val="1C3D62"/>
                </a:solidFill>
                <a:latin typeface="HY그래픽M"/>
                <a:ea typeface="HY그래픽M"/>
              </a:rPr>
              <a:t>다윗</a:t>
            </a:r>
            <a:r>
              <a:rPr lang="ko-KR" altLang="en-US" sz="6000" b="1">
                <a:solidFill>
                  <a:schemeClr val="dk1"/>
                </a:solidFill>
                <a:latin typeface="HY그래픽M"/>
                <a:ea typeface="HY그래픽M"/>
              </a:rPr>
              <a:t> </a:t>
            </a: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왕의 </a:t>
            </a:r>
            <a:r>
              <a:rPr lang="ko-KR" altLang="en-US" sz="6900" b="1">
                <a:solidFill>
                  <a:srgbClr val="008000"/>
                </a:solidFill>
                <a:latin typeface="HY그래픽M"/>
                <a:ea typeface="HY그래픽M"/>
              </a:rPr>
              <a:t>당부</a:t>
            </a:r>
            <a:endParaRPr lang="ko-KR" altLang="en-US" sz="53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455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중창팀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7900" b="1" i="0" u="none" strike="noStrike" kern="1200" cap="none" spc="0" normalizeH="0" baseline="0">
                <a:solidFill>
                  <a:srgbClr val="FFFFFF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</a:rPr>
              <a:t>중앙연회 어린이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찬양대회 잘 다녀왔습니다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장려상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독창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중창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(6/1,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남한산성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>
                <a:solidFill>
                  <a:prstClr val="black"/>
                </a:solidFill>
              </a:rPr>
              <a:t>신청 바랍니다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이천중앙지방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(6/23)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진행 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범위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창세기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다니엘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요나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누가복음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갈라디아서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에베소서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빌립보서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5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생일 맞은 어린이와 선생님을 축하합니다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홈커밍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축제이며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다다음주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박수경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임서현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한은호 어린이 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48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-39756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594110" y="1012221"/>
            <a:ext cx="633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</a:t>
            </a:r>
            <a:endParaRPr lang="en-US" altLang="ko-KR" sz="3600" b="1" dirty="0" smtClean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찬양대회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88" y="2594113"/>
            <a:ext cx="5673760" cy="4255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12687" r="7913" b="5973"/>
          <a:stretch/>
        </p:blipFill>
        <p:spPr>
          <a:xfrm>
            <a:off x="178906" y="487606"/>
            <a:ext cx="3359424" cy="45415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7052" y="1368289"/>
            <a:ext cx="5138527" cy="41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보이지 않아도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난 알 고 있어요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사랑의 하나님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3572474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16867"/>
              </p:ext>
            </p:extLst>
          </p:nvPr>
        </p:nvGraphicFramePr>
        <p:xfrm>
          <a:off x="1047409" y="2579572"/>
          <a:ext cx="10097855" cy="355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97"/>
                <a:gridCol w="8171058"/>
              </a:tblGrid>
              <a:tr h="926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646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한은호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(5/25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(5/22),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이예준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(5/3),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김태호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(5/22),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안지후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(5/16),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송예권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(5/22),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송은권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(5/22)</a:t>
                      </a: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1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김정란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(5/7), 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주용숙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(5/27)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" y="1820921"/>
            <a:ext cx="1015594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454790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하나님 함께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하시니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아무것도 두렵지 않아</a:t>
            </a:r>
          </a:p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내 곁에 계시니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30546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74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671409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555341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30169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1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엄마 아빠 사랑해요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감사해요 마음 가득히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나를 위해 주신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너무나도 감사드려요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</a:p>
        </p:txBody>
      </p:sp>
    </p:spTree>
    <p:extLst>
      <p:ext uri="{BB962C8B-B14F-4D97-AF65-F5344CB8AC3E}">
        <p14:creationId xmlns:p14="http://schemas.microsoft.com/office/powerpoint/2010/main" val="1965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3741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날 위해 베푸셨던 사랑이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바다처럼 넓고 넓어서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두 눈에 따스한 사랑이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고이고 흐르네요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엄마 아빠 사랑해요</a:t>
            </a:r>
          </a:p>
        </p:txBody>
      </p:sp>
    </p:spTree>
    <p:extLst>
      <p:ext uri="{BB962C8B-B14F-4D97-AF65-F5344CB8AC3E}">
        <p14:creationId xmlns:p14="http://schemas.microsoft.com/office/powerpoint/2010/main" val="29664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625</Words>
  <Application>Microsoft Office PowerPoint</Application>
  <PresentationFormat>사용자 지정</PresentationFormat>
  <Paragraphs>189</Paragraphs>
  <Slides>35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35</vt:i4>
      </vt:variant>
    </vt:vector>
  </HeadingPairs>
  <TitlesOfParts>
    <vt:vector size="39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232</cp:revision>
  <dcterms:created xsi:type="dcterms:W3CDTF">2022-06-11T10:00:30Z</dcterms:created>
  <dcterms:modified xsi:type="dcterms:W3CDTF">2024-05-11T21:45:51Z</dcterms:modified>
  <cp:version/>
</cp:coreProperties>
</file>