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542" r:id="rId17"/>
  </p:sldMasterIdLst>
  <p:notesMasterIdLst>
    <p:notesMasterId r:id="rId57"/>
  </p:notesMasterIdLst>
  <p:sldIdLst>
    <p:sldId id="1998" r:id="rId18"/>
    <p:sldId id="2478" r:id="rId19"/>
    <p:sldId id="2497" r:id="rId20"/>
    <p:sldId id="2498" r:id="rId21"/>
    <p:sldId id="2501" r:id="rId22"/>
    <p:sldId id="2502" r:id="rId23"/>
    <p:sldId id="2503" r:id="rId24"/>
    <p:sldId id="2504" r:id="rId25"/>
    <p:sldId id="2511" r:id="rId26"/>
    <p:sldId id="2513" r:id="rId27"/>
    <p:sldId id="2512" r:id="rId28"/>
    <p:sldId id="2514" r:id="rId29"/>
    <p:sldId id="2515" r:id="rId30"/>
    <p:sldId id="2516" r:id="rId31"/>
    <p:sldId id="2509" r:id="rId32"/>
    <p:sldId id="2510" r:id="rId33"/>
    <p:sldId id="2522" r:id="rId34"/>
    <p:sldId id="2346" r:id="rId35"/>
    <p:sldId id="2302" r:id="rId36"/>
    <p:sldId id="2303" r:id="rId37"/>
    <p:sldId id="2304" r:id="rId38"/>
    <p:sldId id="2305" r:id="rId39"/>
    <p:sldId id="2517" r:id="rId40"/>
    <p:sldId id="2518" r:id="rId41"/>
    <p:sldId id="2519" r:id="rId42"/>
    <p:sldId id="2445" r:id="rId43"/>
    <p:sldId id="2309" r:id="rId44"/>
    <p:sldId id="2318" r:id="rId45"/>
    <p:sldId id="2312" r:id="rId46"/>
    <p:sldId id="2523" r:id="rId47"/>
    <p:sldId id="2524" r:id="rId48"/>
    <p:sldId id="2525" r:id="rId49"/>
    <p:sldId id="2315" r:id="rId50"/>
    <p:sldId id="1125" r:id="rId51"/>
    <p:sldId id="2006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1200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어버이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최민서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063552" y="2045981"/>
            <a:ext cx="7848872" cy="166197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101564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endParaRPr lang="en-US" altLang="ko-KR" sz="5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14896</TotalTime>
  <Words>465</Words>
  <Application>Microsoft Office PowerPoint</Application>
  <PresentationFormat>사용자 지정</PresentationFormat>
  <Paragraphs>192</Paragraphs>
  <Slides>39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39</vt:i4>
      </vt:variant>
    </vt:vector>
  </HeadingPairs>
  <TitlesOfParts>
    <vt:vector size="53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1273</cp:revision>
  <dcterms:created xsi:type="dcterms:W3CDTF">2002-08-20T12:26:03Z</dcterms:created>
  <dcterms:modified xsi:type="dcterms:W3CDTF">2022-05-07T06:07:42Z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