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59" r:id="rId8"/>
    <p:sldMasterId id="2147484084" r:id="rId9"/>
    <p:sldMasterId id="2147484097" r:id="rId10"/>
  </p:sldMasterIdLst>
  <p:notesMasterIdLst>
    <p:notesMasterId r:id="rId42"/>
  </p:notesMasterIdLst>
  <p:sldIdLst>
    <p:sldId id="1998" r:id="rId11"/>
    <p:sldId id="2753" r:id="rId12"/>
    <p:sldId id="2585" r:id="rId13"/>
    <p:sldId id="2586" r:id="rId14"/>
    <p:sldId id="2772" r:id="rId15"/>
    <p:sldId id="2773" r:id="rId16"/>
    <p:sldId id="2759" r:id="rId17"/>
    <p:sldId id="2762" r:id="rId18"/>
    <p:sldId id="2742" r:id="rId19"/>
    <p:sldId id="2743" r:id="rId20"/>
    <p:sldId id="2614" r:id="rId21"/>
    <p:sldId id="2547" r:id="rId22"/>
    <p:sldId id="2548" r:id="rId23"/>
    <p:sldId id="2549" r:id="rId24"/>
    <p:sldId id="2550" r:id="rId25"/>
    <p:sldId id="2763" r:id="rId26"/>
    <p:sldId id="2764" r:id="rId27"/>
    <p:sldId id="2765" r:id="rId28"/>
    <p:sldId id="2766" r:id="rId29"/>
    <p:sldId id="2767" r:id="rId30"/>
    <p:sldId id="2445" r:id="rId31"/>
    <p:sldId id="2553" r:id="rId32"/>
    <p:sldId id="2634" r:id="rId33"/>
    <p:sldId id="2312" r:id="rId34"/>
    <p:sldId id="2768" r:id="rId35"/>
    <p:sldId id="2315" r:id="rId36"/>
    <p:sldId id="2641" r:id="rId37"/>
    <p:sldId id="1932" r:id="rId38"/>
    <p:sldId id="1933" r:id="rId39"/>
    <p:sldId id="1934" r:id="rId40"/>
    <p:sldId id="2363" r:id="rId4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5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3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98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4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0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53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5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11" y="4203698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94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3" y="4074473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62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1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98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1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98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98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09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39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11" y="33878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7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1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0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5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25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51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5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05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8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38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38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25559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35925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5212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440098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38696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59763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712290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53303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33999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1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67035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85449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81236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6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65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6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34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61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22" y="6250461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61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5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20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46634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96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두 </a:t>
            </a:r>
            <a:r>
              <a:rPr kumimoji="1" lang="ko-KR" altLang="en-US" sz="6800" b="1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세</a:t>
            </a: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째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아주먼옛날(당신을향한노래)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858252" y="142875"/>
            <a:ext cx="3143249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5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아주먼옛날(당신을향한노래)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66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아주먼옛날(당신을향한노래)-3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아주먼옛날(당신을향한노래)-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2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아주먼옛날(당신을향한노래)-5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0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임서현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시편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8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9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718289"/>
            <a:ext cx="10825843" cy="517062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시편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8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endParaRPr lang="en-US" altLang="ko-KR" sz="6600" b="1" dirty="0">
              <a:solidFill>
                <a:prstClr val="black"/>
              </a:solidFill>
            </a:endParaRPr>
          </a:p>
          <a:p>
            <a:r>
              <a:rPr lang="en-US" altLang="ko-KR" sz="6600" b="1" dirty="0" smtClean="0">
                <a:solidFill>
                  <a:prstClr val="black"/>
                </a:solidFill>
              </a:rPr>
              <a:t>9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여호와 우리 주여 주의 이름이 온 땅에 어찌 그리 아름다운지요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우주보다 </a:t>
            </a:r>
            <a:r>
              <a:rPr lang="ko-KR" altLang="en-US" sz="5200" b="1" dirty="0" smtClean="0">
                <a:solidFill>
                  <a:schemeClr val="tx2"/>
                </a:solidFill>
                <a:latin typeface="HY그래픽M"/>
                <a:ea typeface="HY그래픽M"/>
              </a:rPr>
              <a:t>큰 사랑</a:t>
            </a:r>
            <a:endParaRPr lang="en-US" altLang="ko-KR" sz="5200" b="1" dirty="0" smtClean="0">
              <a:solidFill>
                <a:schemeClr val="tx2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안지혁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3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2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0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2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08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2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0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65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436" y="228600"/>
            <a:ext cx="309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3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절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422" y="1739047"/>
            <a:ext cx="108911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하나님이 세상을 이처럼 사랑하사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독생자를 주셨으니 누구든지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 예수 믿으면 멸망하지 않고 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영생을 얻으리로다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3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절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1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422" y="338848"/>
            <a:ext cx="309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3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절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779" y="1739047"/>
            <a:ext cx="108911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주 예수를 믿으라 그리하면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너와 네 집이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구원을 얻으리로다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누구든지 예수 믿으면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멸망하지 않고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구원을 얻으리로다 구원을 얻으리로다 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0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보이지 않아도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난 알 고 있어요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하나님 내 곁에 계심을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늘 새 힘주시고 인도해 주시는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사랑의 하나님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하나님 </a:t>
            </a:r>
            <a:r>
              <a:rPr lang="ko-KR" altLang="en-US" b="1" dirty="0" smtClean="0"/>
              <a:t>함께 하시니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7606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하나님 함께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하시니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아무것도 두렵지 않아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가장 강하신 우리 하나님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늘 내 곁에 계시니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하나님 함께 하시니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8892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9040707"/>
      </p:ext>
    </p:extLst>
  </p:cSld>
  <p:clrMapOvr>
    <a:masterClrMapping/>
  </p:clrMapOvr>
  <p:transition spd="med"/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61BCC-B2F9-40E4-AAFE-93044638304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b1542b66-be90-4ea2-9bb2-b25b806b2984"/>
    <ds:schemaRef ds:uri="http://purl.org/dc/elements/1.1/"/>
    <ds:schemaRef ds:uri="http://schemas.microsoft.com/office/2006/metadata/properties"/>
    <ds:schemaRef ds:uri="20f6cbf1-5f90-4908-b26f-e717de8939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307</Words>
  <Application>Microsoft Office PowerPoint</Application>
  <PresentationFormat>사용자 지정</PresentationFormat>
  <Paragraphs>116</Paragraphs>
  <Slides>31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31</vt:i4>
      </vt:variant>
    </vt:vector>
  </HeadingPairs>
  <TitlesOfParts>
    <vt:vector size="38" baseType="lpstr">
      <vt:lpstr>Office 테마</vt:lpstr>
      <vt:lpstr>7_Office 테마</vt:lpstr>
      <vt:lpstr>1_Office 테마</vt:lpstr>
      <vt:lpstr>2_파형</vt:lpstr>
      <vt:lpstr>2_Office 테마</vt:lpstr>
      <vt:lpstr>5_White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76</cp:revision>
  <dcterms:created xsi:type="dcterms:W3CDTF">2022-06-11T10:00:30Z</dcterms:created>
  <dcterms:modified xsi:type="dcterms:W3CDTF">2023-03-11T12:57:16Z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