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  <p:sldMasterId id="2147485062" r:id="rId9"/>
  </p:sldMasterIdLst>
  <p:notesMasterIdLst>
    <p:notesMasterId r:id="rId43"/>
  </p:notesMasterIdLst>
  <p:sldIdLst>
    <p:sldId id="1998" r:id="rId10"/>
    <p:sldId id="3545" r:id="rId11"/>
    <p:sldId id="3499" r:id="rId12"/>
    <p:sldId id="3574" r:id="rId13"/>
    <p:sldId id="3575" r:id="rId14"/>
    <p:sldId id="3576" r:id="rId15"/>
    <p:sldId id="3549" r:id="rId16"/>
    <p:sldId id="3577" r:id="rId17"/>
    <p:sldId id="3578" r:id="rId18"/>
    <p:sldId id="3579" r:id="rId19"/>
    <p:sldId id="3047" r:id="rId20"/>
    <p:sldId id="3580" r:id="rId21"/>
    <p:sldId id="2614" r:id="rId22"/>
    <p:sldId id="2547" r:id="rId23"/>
    <p:sldId id="2548" r:id="rId24"/>
    <p:sldId id="2549" r:id="rId25"/>
    <p:sldId id="2550" r:id="rId26"/>
    <p:sldId id="3558" r:id="rId27"/>
    <p:sldId id="3562" r:id="rId28"/>
    <p:sldId id="3565" r:id="rId29"/>
    <p:sldId id="3566" r:id="rId30"/>
    <p:sldId id="2915" r:id="rId31"/>
    <p:sldId id="3067" r:id="rId32"/>
    <p:sldId id="3068" r:id="rId33"/>
    <p:sldId id="3581" r:id="rId34"/>
    <p:sldId id="3069" r:id="rId35"/>
    <p:sldId id="2919" r:id="rId36"/>
    <p:sldId id="2922" r:id="rId37"/>
    <p:sldId id="2641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3" autoAdjust="0"/>
    <p:restoredTop sz="86422" autoAdjust="0"/>
  </p:normalViewPr>
  <p:slideViewPr>
    <p:cSldViewPr snapToGrid="0">
      <p:cViewPr varScale="1">
        <p:scale>
          <a:sx n="87" d="100"/>
          <a:sy n="87" d="100"/>
        </p:scale>
        <p:origin x="68" y="28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F3E757-D172-5DE7-34F5-32E0D3AD2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B4301C7D-8FA4-A4DD-1858-4692CF1BA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69C0BDEA-3E3D-4E9C-09DC-86D4DE242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4B7DC1EC-955A-D482-7865-CB4AD40FF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2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7C05E3-ED2E-5710-034C-3C7D186F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5DD8CB97-AC55-8A61-1B78-2FE1B183E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676BA9E1-0B24-5E28-ADD6-8D939145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3628082F-412A-6B39-4EE5-B6130EFEA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65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BA2BD6-6704-6DFA-E013-C8D32A62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3028D6DD-008F-7082-D1F7-7CA93BD0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9EEA6B79-38F3-5247-3C87-A2FF6ACD0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5290A1B-7157-FEEA-E075-483A7C04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4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C1F466-CAEB-BCB7-C695-94569541A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7B5F2E0A-A94A-51A3-4501-2C222B47D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42EC104F-C79A-8B0C-4A37-862C50328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76BC5C8C-A2F8-F286-7AC2-4FB1E97D1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BF10BB-721B-4B70-6DCC-0FDCBBD2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BD9F265F-C553-5E3F-7AF2-4569D902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763DF582-0D86-B09D-03FC-03A0E27AA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758914BD-C4E5-3015-8E1D-FC5413270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6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22F9AD-AE31-70A3-DD5D-A22BF95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E626A3CD-4027-2904-AAA8-3C246650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B47832F0-9C68-6A01-0004-765A9B85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8182BCDD-7375-41C2-59A7-3BE7F2060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0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ADF1AA-0563-E38C-6374-A18C96E3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9EE86499-3B4B-0BE7-E698-3B1531897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73AB5EEF-2518-7352-1252-5D4EDB41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9DC7CD15-9E07-C0D9-4660-E37528A2D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9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4150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20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721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99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16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31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9664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926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530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3454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1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6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22CD2E-E99B-33F7-834C-B6E0E841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1396D4FB-8A86-B3F3-CAC5-97693350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A1FDE3-A1B3-F3B2-B137-A77517FE5A03}"/>
              </a:ext>
            </a:extLst>
          </p:cNvPr>
          <p:cNvSpPr txBox="1"/>
          <p:nvPr/>
        </p:nvSpPr>
        <p:spPr>
          <a:xfrm>
            <a:off x="563880" y="2805249"/>
            <a:ext cx="1112581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우리는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주의 영광 보리라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F17BE3-2F97-F626-E481-58D8B80DA96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76501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이해되지 않는  말씀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마음 속 누를 때도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믿음을 드리며 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이렇게 고백합니다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56369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777D25-6E1D-7124-6283-263A7B4C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22F95348-B8BB-37A0-E0E9-2542F9259F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하나님은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선하십니다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주님 뜻은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완전합니다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en-US" altLang="ko-KR" sz="18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33DC0C-6257-4A9E-502C-67D5254B8664}"/>
              </a:ext>
            </a:extLst>
          </p:cNvPr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C97D97-C1A7-812F-38F4-77CD2BF6CDAA}"/>
              </a:ext>
            </a:extLst>
          </p:cNvPr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648F3B5C-B8B2-3C50-7D6A-8D8785957BE1}"/>
              </a:ext>
            </a:extLst>
          </p:cNvPr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204135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27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15093D-4E28-F98D-D40F-3C05DE9565AD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주님께 영광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주님께 영광 다시 사신 주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사망 권세 모두 이기시었네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흰옷 입은 천사 돌을 옮겼고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누우셨던 곳은 비어 있었네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01EF47-EE0C-2FCA-A8DA-6B12175A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A67C12FB-4E8D-42D5-0F2A-E85E6C8D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5AC2AA7-B505-8D40-C6F5-81C1D90E068E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8BB6C49-5B53-819E-ABFE-F8F4D54B6EA8}"/>
              </a:ext>
            </a:extLst>
          </p:cNvPr>
          <p:cNvSpPr/>
          <p:nvPr/>
        </p:nvSpPr>
        <p:spPr>
          <a:xfrm>
            <a:off x="1123950" y="235151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34D038-77EA-B674-EB1F-DBE64232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ED13CC1F-27F4-A7AB-92C6-319CBC66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8435466-45CE-D041-0323-CA53FCA64A76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0C4B825-D7D3-C920-928B-64EC9DC84480}"/>
              </a:ext>
            </a:extLst>
          </p:cNvPr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생명의 임금 영광의 주님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주님 없는 삶은 헛될 뿐이라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 사랑으로 세상이기고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요단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건너 본향 가게 하소서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3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F122A5-61D6-6A64-9E88-C912823C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5FF45371-0172-5A09-99C4-1D8B8584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72617ED-FA06-7950-4C7F-28B4727CC72C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E1B232F-F3E7-9E4E-331E-6771687EAF6C}"/>
              </a:ext>
            </a:extLst>
          </p:cNvPr>
          <p:cNvSpPr/>
          <p:nvPr/>
        </p:nvSpPr>
        <p:spPr>
          <a:xfrm>
            <a:off x="1123950" y="245950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0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한유은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39246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7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44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누가복음</a:t>
            </a:r>
            <a:r>
              <a:rPr lang="en-US" altLang="ko-KR" sz="6600" b="1" dirty="0">
                <a:solidFill>
                  <a:srgbClr val="000000"/>
                </a:solidFill>
              </a:rPr>
              <a:t>7</a:t>
            </a:r>
            <a:r>
              <a:rPr lang="ko-KR" altLang="en-US" sz="66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95134"/>
            <a:ext cx="11101708" cy="390875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100" b="1" dirty="0"/>
              <a:t>44 </a:t>
            </a:r>
            <a:r>
              <a:rPr lang="ko-KR" altLang="en-US" sz="6100" b="1" dirty="0"/>
              <a:t>그 여자를 돌아보시며 시몬에게 </a:t>
            </a:r>
            <a:r>
              <a:rPr lang="ko-KR" altLang="en-US" sz="6100" b="1" dirty="0" err="1"/>
              <a:t>이르시되</a:t>
            </a:r>
            <a:r>
              <a:rPr lang="ko-KR" altLang="en-US" sz="6100" b="1" dirty="0"/>
              <a:t> 이 여자를 </a:t>
            </a:r>
            <a:r>
              <a:rPr lang="ko-KR" altLang="en-US" sz="6100" b="1" dirty="0" err="1"/>
              <a:t>보느</a:t>
            </a:r>
            <a:endParaRPr lang="en-US" altLang="ko-KR" sz="6100" b="1" dirty="0"/>
          </a:p>
          <a:p>
            <a:pPr lvl="0">
              <a:defRPr/>
            </a:pPr>
            <a:r>
              <a:rPr lang="ko-KR" altLang="en-US" sz="6100" b="1" dirty="0" err="1"/>
              <a:t>냐</a:t>
            </a:r>
            <a:r>
              <a:rPr lang="ko-KR" altLang="en-US" sz="6100" b="1" dirty="0"/>
              <a:t> 내가 네 집에 들어올 때 </a:t>
            </a:r>
            <a:endParaRPr lang="en-US" altLang="ko-KR" sz="6100" b="1" dirty="0"/>
          </a:p>
          <a:p>
            <a:pPr lvl="0">
              <a:defRPr/>
            </a:pPr>
            <a:r>
              <a:rPr lang="ko-KR" altLang="en-US" sz="6100" b="1" dirty="0"/>
              <a:t>너는 내게</a:t>
            </a:r>
            <a:r>
              <a:rPr lang="en-US" altLang="ko-KR" sz="6100" b="1" dirty="0"/>
              <a:t> </a:t>
            </a:r>
            <a:r>
              <a:rPr lang="ko-KR" altLang="en-US" sz="6100" b="1" dirty="0"/>
              <a:t>발 씻을 물도 주지 </a:t>
            </a:r>
            <a:endParaRPr lang="en-US" altLang="ko-KR" sz="61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1BCA06-8EAD-B5B7-FF17-188EC901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02CE603-D543-EF12-2218-986DD6A3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07AA2D0-5153-9E30-ED4B-B14BEA160460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A30BE32-9E35-25F6-1829-27A99C370751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8BC87B-7532-9A71-885E-02699A2D6866}"/>
              </a:ext>
            </a:extLst>
          </p:cNvPr>
          <p:cNvSpPr txBox="1"/>
          <p:nvPr/>
        </p:nvSpPr>
        <p:spPr>
          <a:xfrm>
            <a:off x="683079" y="4479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누가복음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xmlns="" id="{491CE6AE-03C4-C7AB-02A8-BF6171B2A5D1}"/>
              </a:ext>
            </a:extLst>
          </p:cNvPr>
          <p:cNvSpPr txBox="1"/>
          <p:nvPr/>
        </p:nvSpPr>
        <p:spPr>
          <a:xfrm>
            <a:off x="683079" y="2003937"/>
            <a:ext cx="11101708" cy="290848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아니하였으되</a:t>
            </a:r>
            <a:r>
              <a:rPr kumimoji="0" lang="ko-KR" altLang="en-US" sz="6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 여자는 </a:t>
            </a:r>
            <a:r>
              <a:rPr kumimoji="0" lang="ko-KR" altLang="en-US" sz="6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눈물로로</a:t>
            </a:r>
            <a:r>
              <a:rPr kumimoji="0" lang="ko-KR" altLang="en-US" sz="6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내 발을 적시고 그 머리털로</a:t>
            </a:r>
            <a:endParaRPr kumimoji="0" lang="en-US" altLang="ko-KR" sz="6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닦았으며</a:t>
            </a:r>
            <a:endParaRPr kumimoji="0" lang="en-US" altLang="ko-KR" sz="6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6210" y="1405709"/>
            <a:ext cx="7919579" cy="4862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400" b="1" dirty="0">
                <a:latin typeface="HY그래픽M"/>
                <a:ea typeface="HY그래픽M"/>
              </a:rPr>
              <a:t>“</a:t>
            </a:r>
            <a:r>
              <a:rPr lang="ko-KR" altLang="en-US" sz="6600" b="1" dirty="0">
                <a:solidFill>
                  <a:schemeClr val="accent5">
                    <a:lumMod val="50000"/>
                  </a:schemeClr>
                </a:solidFill>
                <a:latin typeface="HY그래픽M"/>
                <a:ea typeface="HY그래픽M"/>
              </a:rPr>
              <a:t>향유</a:t>
            </a:r>
            <a:r>
              <a:rPr lang="ko-KR" altLang="en-US" sz="5400" b="1" dirty="0">
                <a:latin typeface="HY그래픽M"/>
                <a:ea typeface="HY그래픽M"/>
              </a:rPr>
              <a:t>를 부은 </a:t>
            </a:r>
            <a:r>
              <a:rPr lang="ko-KR" altLang="en-US" sz="6600" b="1" dirty="0">
                <a:solidFill>
                  <a:srgbClr val="FF0000"/>
                </a:solidFill>
                <a:latin typeface="HY그래픽M"/>
                <a:ea typeface="HY그래픽M"/>
              </a:rPr>
              <a:t>여인</a:t>
            </a:r>
            <a:r>
              <a:rPr lang="en-US" altLang="ko-KR" sz="54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홍현후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전도사님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신서우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예수 이름이 온 땅에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온 땅에 퍼져가네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잃어버린 영혼 예수 이름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그 이름 듣고 돌아오네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3E777B-56CB-3206-F772-90DE4B8B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209CC271-7EBE-DFA8-F79C-51B4A4D7F9A9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694487-2D67-5C1E-0533-C3DEE2D242BB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4220105-077D-36F9-97B7-1B430727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F9D1F8CE-1E70-696F-829C-63AEA61252C7}"/>
              </a:ext>
            </a:extLst>
          </p:cNvPr>
          <p:cNvSpPr/>
          <p:nvPr/>
        </p:nvSpPr>
        <p:spPr>
          <a:xfrm>
            <a:off x="1364795" y="856878"/>
            <a:ext cx="9201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잃어버린 영혼 돌아올 때</a:t>
            </a:r>
            <a:endParaRPr lang="en-US" altLang="ko-KR" sz="5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1B32B5-9004-2CFD-D34F-F0BC4CD3D013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2937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036971-0C9B-AAE9-8199-A4A14A922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CD0553BF-BCC1-FB57-64EF-4708679EE75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011821-445E-4407-294B-D9C97120A410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91F114F-555A-20E2-821B-FF4A1E23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C7CA06F2-6E84-2A47-B4BC-3F9F3D204938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나라 열방 중에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열방 중에 임하시네</a:t>
            </a: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850983-ED8A-BB6B-752C-172993D85C92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9416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D3705F-53F1-E93F-73FA-6EFB5FFC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21AB6ED-A3D6-B80D-4B85-46DFCFFA2DE3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2F80A3-63B7-48B8-F325-CA73106FF6E1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81D6778-CCFB-8934-DD5F-78823235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DEAFDE84-123B-5B0F-8001-F43C1002DC3F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 올 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C6CC59-71B0-06D3-3B31-BB3292790D3E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251418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" y="2037153"/>
            <a:ext cx="1112581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따라가면 신나고 참 즐거워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때론 상처 받은 마음 어려움 있지만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우리의 강한 믿음 흔들리지 않아요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믿음대로 된다 하신 말씀 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믿기 때문이죠</a:t>
            </a:r>
            <a:endParaRPr lang="en-US" altLang="ko-KR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888149-AFBE-08ED-9BA4-EA7D84B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D47C77F9-A05D-CB3A-46F2-F7845DC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CF1137-C5BC-0A2F-240E-05F138EC851A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날마다 사단이 던지는 생각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십자가에 못박으며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능력 되신 예수님을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68BF48-33B6-4F12-B2DD-3E454526C131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395661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6A9D34-2434-8979-F307-8B3A3024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AE017898-5A53-5F55-5331-3DD2D1D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DE4AF-8471-8BA6-A4D8-06625822F8D5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구하는 모든 것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응답하시는 예수님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앞에 무릎으로 나가는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우린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736188-E883-207A-7E13-BF1FB75C4FA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51541309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16955</TotalTime>
  <Words>503</Words>
  <Application>Microsoft Office PowerPoint</Application>
  <PresentationFormat>사용자 지정</PresentationFormat>
  <Paragraphs>182</Paragraphs>
  <Slides>33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33</vt:i4>
      </vt:variant>
    </vt:vector>
  </HeadingPairs>
  <TitlesOfParts>
    <vt:vector size="42" baseType="lpstr"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356</cp:revision>
  <dcterms:created xsi:type="dcterms:W3CDTF">2022-06-11T10:00:30Z</dcterms:created>
  <dcterms:modified xsi:type="dcterms:W3CDTF">2025-04-26T10:10:04Z</dcterms:modified>
  <cp:version/>
</cp:coreProperties>
</file>