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531" r:id="rId5"/>
    <p:sldMasterId id="2147484555" r:id="rId6"/>
    <p:sldMasterId id="2147484567" r:id="rId7"/>
    <p:sldMasterId id="2147484579" r:id="rId8"/>
  </p:sldMasterIdLst>
  <p:notesMasterIdLst>
    <p:notesMasterId r:id="rId62"/>
  </p:notesMasterIdLst>
  <p:sldIdLst>
    <p:sldId id="1998" r:id="rId9"/>
    <p:sldId id="3080" r:id="rId10"/>
    <p:sldId id="3279" r:id="rId11"/>
    <p:sldId id="3280" r:id="rId12"/>
    <p:sldId id="3281" r:id="rId13"/>
    <p:sldId id="3282" r:id="rId14"/>
    <p:sldId id="3283" r:id="rId15"/>
    <p:sldId id="3284" r:id="rId16"/>
    <p:sldId id="3285" r:id="rId17"/>
    <p:sldId id="3262" r:id="rId18"/>
    <p:sldId id="3263" r:id="rId19"/>
    <p:sldId id="3264" r:id="rId20"/>
    <p:sldId id="3265" r:id="rId21"/>
    <p:sldId id="3266" r:id="rId22"/>
    <p:sldId id="3267" r:id="rId23"/>
    <p:sldId id="3268" r:id="rId24"/>
    <p:sldId id="3269" r:id="rId25"/>
    <p:sldId id="3270" r:id="rId26"/>
    <p:sldId id="3271" r:id="rId27"/>
    <p:sldId id="3272" r:id="rId28"/>
    <p:sldId id="3273" r:id="rId29"/>
    <p:sldId id="3274" r:id="rId30"/>
    <p:sldId id="3286" r:id="rId31"/>
    <p:sldId id="3287" r:id="rId32"/>
    <p:sldId id="3288" r:id="rId33"/>
    <p:sldId id="3289" r:id="rId34"/>
    <p:sldId id="3290" r:id="rId35"/>
    <p:sldId id="2614" r:id="rId36"/>
    <p:sldId id="2547" r:id="rId37"/>
    <p:sldId id="2548" r:id="rId38"/>
    <p:sldId id="2549" r:id="rId39"/>
    <p:sldId id="2550" r:id="rId40"/>
    <p:sldId id="3291" r:id="rId41"/>
    <p:sldId id="3292" r:id="rId42"/>
    <p:sldId id="3293" r:id="rId43"/>
    <p:sldId id="3294" r:id="rId44"/>
    <p:sldId id="3295" r:id="rId45"/>
    <p:sldId id="3296" r:id="rId46"/>
    <p:sldId id="3297" r:id="rId47"/>
    <p:sldId id="3298" r:id="rId48"/>
    <p:sldId id="3299" r:id="rId49"/>
    <p:sldId id="3300" r:id="rId50"/>
    <p:sldId id="2915" r:id="rId51"/>
    <p:sldId id="3067" r:id="rId52"/>
    <p:sldId id="3068" r:id="rId53"/>
    <p:sldId id="3069" r:id="rId54"/>
    <p:sldId id="2919" r:id="rId55"/>
    <p:sldId id="2922" r:id="rId56"/>
    <p:sldId id="2641" r:id="rId57"/>
    <p:sldId id="1932" r:id="rId58"/>
    <p:sldId id="1933" r:id="rId59"/>
    <p:sldId id="1934" r:id="rId60"/>
    <p:sldId id="2363" r:id="rId6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4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4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8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0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0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0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4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2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95" y="593002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82" y="420390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9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7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6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2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2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0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3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82" y="3390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41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1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3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3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95" y="593002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2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7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9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9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76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6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3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5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69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3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3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5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646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99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84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2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21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053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6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98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18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60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7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24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14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90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996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135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043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38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21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72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6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504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24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803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8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8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23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1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984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26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112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645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259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2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6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4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6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6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6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6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6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6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3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6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93" y="625066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6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0" tIns="45718" rIns="91410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060"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06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defTabSz="9140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1" indent="-285650" algn="l" defTabSz="91406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xStyles>
    <p:titleStyle>
      <a:lvl1pPr algn="ctr" defTabSz="121893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0" tIns="45718" rIns="91410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060"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06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defTabSz="9140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1" indent="-285650" algn="l" defTabSz="91406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0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55.png"/><Relationship Id="rId5" Type="http://schemas.openxmlformats.org/officeDocument/2006/relationships/image" Target="../media/image62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57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59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1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59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1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33"/>
            <a:ext cx="3048000" cy="317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8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6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0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5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7" y="898255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6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60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7" y="898255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6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7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7" y="898255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6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7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:a16="http://schemas.microsoft.com/office/drawing/2014/main" xmlns="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7" y="898255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:a16="http://schemas.microsoft.com/office/drawing/2014/main" xmlns="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6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18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:a16="http://schemas.microsoft.com/office/drawing/2014/main" xmlns="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7" y="898255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:a16="http://schemas.microsoft.com/office/drawing/2014/main" xmlns="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:a16="http://schemas.microsoft.com/office/drawing/2014/main" xmlns="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xmlns="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6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99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8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25</a:t>
            </a:r>
            <a:r>
              <a:rPr lang="ko-KR" altLang="en-US" sz="4000" dirty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6" y="2237135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열네번째주일입니다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7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7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6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78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7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6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35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7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04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7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72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="" xmlns:a16="http://schemas.microsoft.com/office/drawing/2014/main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="" xmlns:a16="http://schemas.microsoft.com/office/drawing/2014/main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="" xmlns:a16="http://schemas.microsoft.com/office/drawing/2014/main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7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="" xmlns:a16="http://schemas.microsoft.com/office/drawing/2014/main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6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80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7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6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89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="" xmlns:a16="http://schemas.microsoft.com/office/drawing/2014/main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="" xmlns:a16="http://schemas.microsoft.com/office/drawing/2014/main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7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2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18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="" xmlns:a16="http://schemas.microsoft.com/office/drawing/2014/main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="" xmlns:a16="http://schemas.microsoft.com/office/drawing/2014/main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="" xmlns:a16="http://schemas.microsoft.com/office/drawing/2014/main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7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="" xmlns:a16="http://schemas.microsoft.com/office/drawing/2014/main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40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="" xmlns:a16="http://schemas.microsoft.com/office/drawing/2014/main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="" xmlns:a16="http://schemas.microsoft.com/office/drawing/2014/main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="" xmlns:a16="http://schemas.microsoft.com/office/drawing/2014/main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7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="" xmlns:a16="http://schemas.microsoft.com/office/drawing/2014/main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2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="" xmlns:a16="http://schemas.microsoft.com/office/drawing/2014/main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="" xmlns:a16="http://schemas.microsoft.com/office/drawing/2014/main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="" xmlns:a16="http://schemas.microsoft.com/office/drawing/2014/main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7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="" xmlns:a16="http://schemas.microsoft.com/office/drawing/2014/main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70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99"/>
            <a:ext cx="7848872" cy="1308031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62"/>
            <a:ext cx="7848872" cy="266224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8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39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0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9512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900" b="1" dirty="0">
                <a:solidFill>
                  <a:srgbClr val="000000"/>
                </a:solidFill>
              </a:rPr>
              <a:t>성경봉독</a:t>
            </a:r>
            <a:r>
              <a:rPr lang="en-US" altLang="ko-KR" sz="5900" b="1" dirty="0">
                <a:solidFill>
                  <a:srgbClr val="000000"/>
                </a:solidFill>
              </a:rPr>
              <a:t>-</a:t>
            </a:r>
            <a:r>
              <a:rPr lang="ko-KR" altLang="en-US" sz="5900" b="1" dirty="0">
                <a:solidFill>
                  <a:srgbClr val="000000"/>
                </a:solidFill>
              </a:rPr>
              <a:t> </a:t>
            </a:r>
            <a:r>
              <a:rPr lang="ko-KR" altLang="en-US" sz="59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5900" b="1" dirty="0" smtClean="0">
                <a:solidFill>
                  <a:srgbClr val="000000"/>
                </a:solidFill>
              </a:rPr>
              <a:t>8</a:t>
            </a:r>
            <a:r>
              <a:rPr lang="ko-KR" altLang="en-US" sz="5900" b="1" dirty="0" smtClean="0">
                <a:solidFill>
                  <a:srgbClr val="000000"/>
                </a:solidFill>
              </a:rPr>
              <a:t>장</a:t>
            </a:r>
            <a:endParaRPr lang="ko-KR" altLang="en-US" sz="59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102935"/>
            <a:ext cx="11113784" cy="401648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100" b="1" dirty="0" smtClean="0"/>
              <a:t>39 </a:t>
            </a:r>
            <a:r>
              <a:rPr lang="ko-KR" altLang="en-US" sz="5100" b="1" dirty="0" smtClean="0"/>
              <a:t>주는 계신 곳 하늘에서 들으시고 사하시며 각 사람의 마음을 </a:t>
            </a:r>
            <a:r>
              <a:rPr lang="ko-KR" altLang="en-US" sz="5100" b="1" dirty="0" err="1" smtClean="0"/>
              <a:t>아시오니</a:t>
            </a:r>
            <a:r>
              <a:rPr lang="ko-KR" altLang="en-US" sz="5100" b="1" dirty="0" smtClean="0"/>
              <a:t> 그들의 모든 행위대로 행하사 </a:t>
            </a:r>
            <a:r>
              <a:rPr lang="ko-KR" altLang="en-US" sz="5100" b="1" dirty="0" err="1" smtClean="0"/>
              <a:t>갚으</a:t>
            </a:r>
            <a:endParaRPr lang="en-US" altLang="ko-KR" sz="5100" b="1" dirty="0" smtClean="0"/>
          </a:p>
          <a:p>
            <a:pPr lvl="0">
              <a:defRPr/>
            </a:pPr>
            <a:r>
              <a:rPr lang="ko-KR" altLang="en-US" sz="5100" b="1" dirty="0" err="1" smtClean="0"/>
              <a:t>시옵소서</a:t>
            </a:r>
            <a:r>
              <a:rPr lang="ko-KR" altLang="en-US" sz="5100" b="1" dirty="0" smtClean="0"/>
              <a:t> 주만 홀로 사람의 마음</a:t>
            </a:r>
            <a:endParaRPr lang="en-US" altLang="ko-KR" sz="5100" b="1" dirty="0" smtClean="0"/>
          </a:p>
          <a:p>
            <a:pPr lvl="0">
              <a:defRPr/>
            </a:pPr>
            <a:r>
              <a:rPr lang="ko-KR" altLang="en-US" sz="5100" b="1" dirty="0" smtClean="0"/>
              <a:t>을 다 </a:t>
            </a:r>
            <a:r>
              <a:rPr lang="ko-KR" altLang="en-US" sz="5100" b="1" dirty="0" err="1" smtClean="0"/>
              <a:t>아심이니이다</a:t>
            </a: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011" y="1685933"/>
            <a:ext cx="7848873" cy="41395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솔로몬의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성전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짓기</a:t>
            </a: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1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중창팀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09"/>
            <a:ext cx="7848872" cy="1308031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이라임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06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41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8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:a16="http://schemas.microsoft.com/office/drawing/2014/main" xmlns="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:a16="http://schemas.microsoft.com/office/drawing/2014/main" xmlns="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3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2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:a16="http://schemas.microsoft.com/office/drawing/2014/main" xmlns="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:a16="http://schemas.microsoft.com/office/drawing/2014/main" xmlns="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:a16="http://schemas.microsoft.com/office/drawing/2014/main" xmlns="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4305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274</Words>
  <Application>Microsoft Office PowerPoint</Application>
  <PresentationFormat>사용자 지정</PresentationFormat>
  <Paragraphs>121</Paragraphs>
  <Slides>53</Slides>
  <Notes>35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53</vt:i4>
      </vt:variant>
    </vt:vector>
  </HeadingPairs>
  <TitlesOfParts>
    <vt:vector size="61" baseType="lpstr">
      <vt:lpstr>Office 테마</vt:lpstr>
      <vt:lpstr>7_Office 테마</vt:lpstr>
      <vt:lpstr>2_파형</vt:lpstr>
      <vt:lpstr>8_Office 테마</vt:lpstr>
      <vt:lpstr>9_Office 테마</vt:lpstr>
      <vt:lpstr>2_Office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255</cp:revision>
  <dcterms:created xsi:type="dcterms:W3CDTF">2022-06-11T10:00:30Z</dcterms:created>
  <dcterms:modified xsi:type="dcterms:W3CDTF">2024-08-24T11:36:09Z</dcterms:modified>
  <cp:version/>
</cp:coreProperties>
</file>