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36" r:id="rId9"/>
    <p:sldMasterId id="2147485148" r:id="rId10"/>
  </p:sldMasterIdLst>
  <p:notesMasterIdLst>
    <p:notesMasterId r:id="rId50"/>
  </p:notesMasterIdLst>
  <p:sldIdLst>
    <p:sldId id="1998" r:id="rId11"/>
    <p:sldId id="3545" r:id="rId12"/>
    <p:sldId id="3760" r:id="rId13"/>
    <p:sldId id="257" r:id="rId14"/>
    <p:sldId id="258" r:id="rId15"/>
    <p:sldId id="2782" r:id="rId16"/>
    <p:sldId id="3761" r:id="rId17"/>
    <p:sldId id="3762" r:id="rId18"/>
    <p:sldId id="3558" r:id="rId19"/>
    <p:sldId id="3767" r:id="rId20"/>
    <p:sldId id="3770" r:id="rId21"/>
    <p:sldId id="3771" r:id="rId22"/>
    <p:sldId id="256" r:id="rId23"/>
    <p:sldId id="259" r:id="rId24"/>
    <p:sldId id="3772" r:id="rId25"/>
    <p:sldId id="261" r:id="rId26"/>
    <p:sldId id="2614" r:id="rId27"/>
    <p:sldId id="2547" r:id="rId28"/>
    <p:sldId id="2548" r:id="rId29"/>
    <p:sldId id="2549" r:id="rId30"/>
    <p:sldId id="2550" r:id="rId31"/>
    <p:sldId id="3773" r:id="rId32"/>
    <p:sldId id="3774" r:id="rId33"/>
    <p:sldId id="3775" r:id="rId34"/>
    <p:sldId id="3776" r:id="rId35"/>
    <p:sldId id="260" r:id="rId36"/>
    <p:sldId id="3777" r:id="rId37"/>
    <p:sldId id="2915" r:id="rId38"/>
    <p:sldId id="3778" r:id="rId39"/>
    <p:sldId id="3779" r:id="rId40"/>
    <p:sldId id="3781" r:id="rId41"/>
    <p:sldId id="3780" r:id="rId42"/>
    <p:sldId id="2919" r:id="rId43"/>
    <p:sldId id="2922" r:id="rId44"/>
    <p:sldId id="2641" r:id="rId45"/>
    <p:sldId id="1932" r:id="rId46"/>
    <p:sldId id="1933" r:id="rId47"/>
    <p:sldId id="1934" r:id="rId48"/>
    <p:sldId id="2363" r:id="rId49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739" y="5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5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2025-10-25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7D73B-61C8-4934-EF43-3418DE9C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9BB907-2F16-FDA0-DB45-3E92444557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D37EC4-CBDA-3655-E938-4D7503E1E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65E2E87-5DA2-8C6C-32FE-1CAF97817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7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C13E-8643-D7D7-EBA1-F3173304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ED18F2-BB51-307F-6E44-385EB7EE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1D47E3-9FFD-862B-6950-68F80484C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CEE139-FAC4-0E44-CE3F-78EBC6000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2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D1EE-C60D-E817-035E-F6FB2E15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C7D97D-1EA3-3548-6C8E-E0AE8AD06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767867-0546-6029-33F7-60C7D61D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5E5DF3-9736-C469-727F-7EBA14948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1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841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612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5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8047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3582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7191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37131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580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55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89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4879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12851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123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70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16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82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06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72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20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77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18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94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4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2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22.bin"/><Relationship Id="rId4" Type="http://schemas.openxmlformats.org/officeDocument/2006/relationships/image" Target="../media/image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1.bin"/><Relationship Id="rId5" Type="http://schemas.openxmlformats.org/officeDocument/2006/relationships/image" Target="../media/image30.bin"/><Relationship Id="rId4" Type="http://schemas.openxmlformats.org/officeDocument/2006/relationships/image" Target="../media/image2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3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5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bin"/><Relationship Id="rId5" Type="http://schemas.openxmlformats.org/officeDocument/2006/relationships/image" Target="../media/image31.bin"/><Relationship Id="rId4" Type="http://schemas.openxmlformats.org/officeDocument/2006/relationships/image" Target="../media/image2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7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8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991F-6644-A741-F32B-A6E1D039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B9A43EA-C3C4-BABF-10C6-7B969132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2B7B27C-4B7F-9BAB-D479-6F4DC04C050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FCF686-5FFF-D969-B910-5A5D7BFD4708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7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B659-2253-83BF-5B11-AEFD6E4D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6881FE3-EE1F-C032-01EF-5E084C0D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710E544-27F5-6230-E0A7-A9278F8BFC8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A76CF-5403-22AB-9649-16E88EABC767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96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스무 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이정원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이사야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43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1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이사야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859495"/>
            <a:ext cx="11182856" cy="4216535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 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야곱아 너를 창조하신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여호께서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지금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말씀하시느니라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이스라엘아 너를 지으신 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이가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말씀하시느니라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너는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4E23B4B-10F0-BD0D-46FB-C9E89FA8E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08DD326D-CE1C-46BC-75AE-DBAE64387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DB2B0AC-D57D-8B43-F00E-B37C98746F33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EB0CFFE-11D6-0129-8E0A-22F403DA3AC2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9A632-2A95-F001-509F-F28EB483060D}"/>
              </a:ext>
            </a:extLst>
          </p:cNvPr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이사야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33F27A9D-5E3F-06D0-CC1B-5178DCD304A2}"/>
              </a:ext>
            </a:extLst>
          </p:cNvPr>
          <p:cNvSpPr txBox="1"/>
          <p:nvPr/>
        </p:nvSpPr>
        <p:spPr>
          <a:xfrm>
            <a:off x="683078" y="1784888"/>
            <a:ext cx="10683127" cy="415498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두려워하지 말라 내가 너를 구속하였고 내가 너를 지명하여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불렀나니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너는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내것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이라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3876" y="1396531"/>
            <a:ext cx="8875632" cy="45550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너는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꽃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이야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최석훈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7208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27712</TotalTime>
  <Words>388</Words>
  <Application>Microsoft Office PowerPoint</Application>
  <PresentationFormat>와이드스크린</PresentationFormat>
  <Paragraphs>144</Paragraphs>
  <Slides>39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10</vt:i4>
      </vt:variant>
      <vt:variant>
        <vt:lpstr>슬라이드 제목</vt:lpstr>
      </vt:variant>
      <vt:variant>
        <vt:i4>39</vt:i4>
      </vt:variant>
    </vt:vector>
  </HeadingPairs>
  <TitlesOfParts>
    <vt:vector size="62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4_Office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p18p005</cp:lastModifiedBy>
  <cp:revision>424</cp:revision>
  <dcterms:created xsi:type="dcterms:W3CDTF">2022-06-11T10:00:30Z</dcterms:created>
  <dcterms:modified xsi:type="dcterms:W3CDTF">2025-10-25T13:11:04Z</dcterms:modified>
  <cp:version/>
</cp:coreProperties>
</file>