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917" r:id="rId6"/>
    <p:sldMasterId id="2147484097" r:id="rId7"/>
    <p:sldMasterId id="2147484242" r:id="rId8"/>
    <p:sldMasterId id="2147484274" r:id="rId9"/>
    <p:sldMasterId id="2147484307" r:id="rId10"/>
  </p:sldMasterIdLst>
  <p:notesMasterIdLst>
    <p:notesMasterId r:id="rId51"/>
  </p:notesMasterIdLst>
  <p:sldIdLst>
    <p:sldId id="1998" r:id="rId11"/>
    <p:sldId id="2753" r:id="rId12"/>
    <p:sldId id="2852" r:id="rId13"/>
    <p:sldId id="2853" r:id="rId14"/>
    <p:sldId id="2854" r:id="rId15"/>
    <p:sldId id="2866" r:id="rId16"/>
    <p:sldId id="2867" r:id="rId17"/>
    <p:sldId id="2874" r:id="rId18"/>
    <p:sldId id="2875" r:id="rId19"/>
    <p:sldId id="2876" r:id="rId20"/>
    <p:sldId id="2877" r:id="rId21"/>
    <p:sldId id="2878" r:id="rId22"/>
    <p:sldId id="2879" r:id="rId23"/>
    <p:sldId id="2880" r:id="rId24"/>
    <p:sldId id="2881" r:id="rId25"/>
    <p:sldId id="2614" r:id="rId26"/>
    <p:sldId id="2547" r:id="rId27"/>
    <p:sldId id="2548" r:id="rId28"/>
    <p:sldId id="2549" r:id="rId29"/>
    <p:sldId id="2550" r:id="rId30"/>
    <p:sldId id="2882" r:id="rId31"/>
    <p:sldId id="2883" r:id="rId32"/>
    <p:sldId id="2884" r:id="rId33"/>
    <p:sldId id="2885" r:id="rId34"/>
    <p:sldId id="2886" r:id="rId35"/>
    <p:sldId id="2887" r:id="rId36"/>
    <p:sldId id="2445" r:id="rId37"/>
    <p:sldId id="2553" r:id="rId38"/>
    <p:sldId id="2634" r:id="rId39"/>
    <p:sldId id="2312" r:id="rId40"/>
    <p:sldId id="2768" r:id="rId41"/>
    <p:sldId id="2888" r:id="rId42"/>
    <p:sldId id="2889" r:id="rId43"/>
    <p:sldId id="2890" r:id="rId44"/>
    <p:sldId id="2315" r:id="rId45"/>
    <p:sldId id="2641" r:id="rId46"/>
    <p:sldId id="1932" r:id="rId47"/>
    <p:sldId id="1933" r:id="rId48"/>
    <p:sldId id="1934" r:id="rId49"/>
    <p:sldId id="2363" r:id="rId5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1FE2A-B5D2-4E6C-81A6-018B8DD7E524}" v="24" dt="2022-11-19T05:40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14" autoAdjust="0"/>
    <p:restoredTop sz="94687" autoAdjust="0"/>
  </p:normalViewPr>
  <p:slideViewPr>
    <p:cSldViewPr snapToGrid="0">
      <p:cViewPr>
        <p:scale>
          <a:sx n="117" d="100"/>
          <a:sy n="117" d="100"/>
        </p:scale>
        <p:origin x="-354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6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2023-07-01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5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0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98325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2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7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257483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85557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6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6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374988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07311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65570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6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820237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37421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62585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616155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15468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51080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303676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4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6263321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88422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50058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1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181938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01893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0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456448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693620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0331838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0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261554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720527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567575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94882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2212507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820953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9061014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48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668345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4648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571554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0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5" y="3611599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084028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5781307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4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4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507296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22052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344772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4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3464713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753094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863432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7504295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03935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443995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591540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42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873815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592799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441415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2023-07-01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06" r:id="rId12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3788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  <p:sldLayoutId id="2147484254" r:id="rId12"/>
    <p:sldLayoutId id="2147484255" r:id="rId13"/>
    <p:sldLayoutId id="2147484256" r:id="rId14"/>
    <p:sldLayoutId id="2147484257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3474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  <p:sldLayoutId id="2147484286" r:id="rId12"/>
    <p:sldLayoutId id="2147484287" r:id="rId13"/>
    <p:sldLayoutId id="2147484288" r:id="rId14"/>
    <p:sldLayoutId id="2147484289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7420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  <p:sldLayoutId id="2147484319" r:id="rId12"/>
    <p:sldLayoutId id="2147484320" r:id="rId13"/>
    <p:sldLayoutId id="2147484321" r:id="rId14"/>
    <p:sldLayoutId id="2147484322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444645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658367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277154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558301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82763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200263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6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25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일    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 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네 번째 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779623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34820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84110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9464497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450156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9493556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정예서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3" y="1786512"/>
            <a:ext cx="7848872" cy="3046968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4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디모데후서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14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4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50" y="756599"/>
            <a:ext cx="10825843" cy="4616628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6600" b="1" dirty="0">
                <a:solidFill>
                  <a:prstClr val="black"/>
                </a:solidFill>
              </a:rPr>
              <a:t>성경봉독</a:t>
            </a:r>
            <a:r>
              <a:rPr lang="en-US" altLang="ko-KR" sz="6600" b="1" dirty="0">
                <a:solidFill>
                  <a:prstClr val="black"/>
                </a:solidFill>
              </a:rPr>
              <a:t>- </a:t>
            </a:r>
            <a:r>
              <a:rPr lang="ko-KR" altLang="en-US" sz="6600" b="1" dirty="0" err="1" smtClean="0">
                <a:solidFill>
                  <a:prstClr val="black"/>
                </a:solidFill>
              </a:rPr>
              <a:t>디모데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 후서 </a:t>
            </a:r>
            <a:r>
              <a:rPr lang="en-US" altLang="ko-KR" sz="6600" b="1" dirty="0" smtClean="0">
                <a:solidFill>
                  <a:prstClr val="black"/>
                </a:solidFill>
              </a:rPr>
              <a:t>1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장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endParaRPr lang="en-US" altLang="ko-KR" sz="6600" b="1" dirty="0">
              <a:solidFill>
                <a:prstClr val="black"/>
              </a:solidFill>
            </a:endParaRPr>
          </a:p>
          <a:p>
            <a:r>
              <a:rPr lang="en-US" altLang="ko-KR" sz="5400" b="1" dirty="0" smtClean="0"/>
              <a:t>14 </a:t>
            </a:r>
            <a:r>
              <a:rPr lang="ko-KR" altLang="en-US" sz="5400" b="1" dirty="0"/>
              <a:t>우리 안에 거하시는 성령으로 말미암아 네게 부탁한 아름다운 </a:t>
            </a:r>
            <a:endParaRPr lang="en-US" altLang="ko-KR" sz="5400" b="1" dirty="0" smtClean="0"/>
          </a:p>
          <a:p>
            <a:r>
              <a:rPr lang="ko-KR" altLang="en-US" sz="5400" b="1" dirty="0" smtClean="0"/>
              <a:t>것을 </a:t>
            </a:r>
            <a:r>
              <a:rPr lang="ko-KR" altLang="en-US" sz="5400" b="1" dirty="0"/>
              <a:t>지키라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709735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2"/>
            <a:ext cx="7848872" cy="3293189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 dirty="0">
                <a:latin typeface="HY그래픽M"/>
                <a:ea typeface="HY그래픽M"/>
              </a:rPr>
              <a:t>우리들은 </a:t>
            </a:r>
            <a:r>
              <a:rPr lang="ko-KR" altLang="en-US" sz="5200" b="1" dirty="0" err="1" smtClean="0">
                <a:solidFill>
                  <a:srgbClr val="FF0000"/>
                </a:solidFill>
                <a:latin typeface="HY그래픽M"/>
                <a:ea typeface="HY그래픽M"/>
              </a:rPr>
              <a:t>가디언즈</a:t>
            </a:r>
            <a:endParaRPr lang="en-US" altLang="ko-KR" sz="5200" b="1" dirty="0" smtClean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algn="ctr"/>
            <a:endParaRPr lang="en-US" altLang="ko-KR" sz="5200" b="1" dirty="0" smtClean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65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521261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5767162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1051088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75366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박시윤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441772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798745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4655131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425452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608836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3041783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4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5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4" ma:contentTypeDescription="새 문서를 만듭니다." ma:contentTypeScope="" ma:versionID="ddf4232f471ee197a807e1827f03abd3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230f701c59dc83fd1bd14be9587e7c48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401C98-82FB-47FE-94A0-1325B56CC1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499232-152A-4918-B179-3E2609D5A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D61BCC-B2F9-40E4-AAFE-93044638304F}">
  <ds:schemaRefs>
    <ds:schemaRef ds:uri="b1542b66-be90-4ea2-9bb2-b25b806b2984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20f6cbf1-5f90-4908-b26f-e717de893987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2678</TotalTime>
  <Words>241</Words>
  <Application>Microsoft Office PowerPoint</Application>
  <PresentationFormat>사용자 지정</PresentationFormat>
  <Paragraphs>96</Paragraphs>
  <Slides>40</Slides>
  <Notes>13</Notes>
  <HiddenSlides>0</HiddenSlides>
  <MMClips>0</MMClips>
  <ScaleCrop>false</ScaleCrop>
  <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40</vt:i4>
      </vt:variant>
    </vt:vector>
  </HeadingPairs>
  <TitlesOfParts>
    <vt:vector size="47" baseType="lpstr">
      <vt:lpstr>Office 테마</vt:lpstr>
      <vt:lpstr>7_Office 테마</vt:lpstr>
      <vt:lpstr>2_파형</vt:lpstr>
      <vt:lpstr>3_Office 테마</vt:lpstr>
      <vt:lpstr>24_BasicWhite</vt:lpstr>
      <vt:lpstr>23_BasicWhite</vt:lpstr>
      <vt:lpstr>25_BasicWhite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이준형</cp:lastModifiedBy>
  <cp:revision>111</cp:revision>
  <dcterms:created xsi:type="dcterms:W3CDTF">2022-06-11T10:00:30Z</dcterms:created>
  <dcterms:modified xsi:type="dcterms:W3CDTF">2023-07-01T11:16:41Z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