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65" r:id="rId4"/>
    <p:sldMasterId id="2147483917" r:id="rId5"/>
  </p:sldMasterIdLst>
  <p:notesMasterIdLst>
    <p:notesMasterId r:id="rId40"/>
  </p:notesMasterIdLst>
  <p:sldIdLst>
    <p:sldId id="1998" r:id="rId6"/>
    <p:sldId id="2478" r:id="rId7"/>
    <p:sldId id="2585" r:id="rId8"/>
    <p:sldId id="2586" r:id="rId9"/>
    <p:sldId id="2626" r:id="rId10"/>
    <p:sldId id="2627" r:id="rId11"/>
    <p:sldId id="2632" r:id="rId12"/>
    <p:sldId id="2633" r:id="rId13"/>
    <p:sldId id="2628" r:id="rId14"/>
    <p:sldId id="2629" r:id="rId15"/>
    <p:sldId id="2620" r:id="rId16"/>
    <p:sldId id="2621" r:id="rId17"/>
    <p:sldId id="2622" r:id="rId18"/>
    <p:sldId id="2614" r:id="rId19"/>
    <p:sldId id="2547" r:id="rId20"/>
    <p:sldId id="2548" r:id="rId21"/>
    <p:sldId id="2549" r:id="rId22"/>
    <p:sldId id="2550" r:id="rId23"/>
    <p:sldId id="2630" r:id="rId24"/>
    <p:sldId id="2631" r:id="rId25"/>
    <p:sldId id="2445" r:id="rId26"/>
    <p:sldId id="2553" r:id="rId27"/>
    <p:sldId id="2634" r:id="rId28"/>
    <p:sldId id="2312" r:id="rId29"/>
    <p:sldId id="2623" r:id="rId30"/>
    <p:sldId id="2624" r:id="rId31"/>
    <p:sldId id="2625" r:id="rId32"/>
    <p:sldId id="2315" r:id="rId33"/>
    <p:sldId id="1125" r:id="rId34"/>
    <p:sldId id="2006" r:id="rId35"/>
    <p:sldId id="1932" r:id="rId36"/>
    <p:sldId id="1933" r:id="rId37"/>
    <p:sldId id="1934" r:id="rId38"/>
    <p:sldId id="2363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20" d="100"/>
          <a:sy n="120" d="100"/>
        </p:scale>
        <p:origin x="-2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29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0" y="420364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4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6" y="407441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4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70" y="33872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8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81" y="625040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95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44"/>
            <a:ext cx="11496600" cy="11386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추수감사 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49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68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박예은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1786500"/>
            <a:ext cx="7848872" cy="313930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57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편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706" y="1074519"/>
            <a:ext cx="11104294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57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편</a:t>
            </a: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7</a:t>
            </a:r>
            <a:r>
              <a:rPr lang="ko-KR" altLang="en-US" sz="6000" b="1" dirty="0">
                <a:solidFill>
                  <a:prstClr val="black"/>
                </a:solidFill>
              </a:rPr>
              <a:t>하나님이여 내 마음이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확정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되었고 </a:t>
            </a:r>
            <a:r>
              <a:rPr lang="ko-KR" altLang="en-US" sz="6000" b="1" dirty="0">
                <a:solidFill>
                  <a:prstClr val="black"/>
                </a:solidFill>
              </a:rPr>
              <a:t>내 마음이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확정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되었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사오니 </a:t>
            </a:r>
            <a:r>
              <a:rPr lang="ko-KR" altLang="en-US" sz="6000" b="1" dirty="0">
                <a:solidFill>
                  <a:prstClr val="black"/>
                </a:solidFill>
              </a:rPr>
              <a:t>내가 노래하고 내가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err="1" smtClean="0">
                <a:solidFill>
                  <a:prstClr val="black"/>
                </a:solidFill>
              </a:rPr>
              <a:t>찬송하리이다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감사의 노래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58984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38327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0791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김서연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88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77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21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38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42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279</Words>
  <Application>Microsoft Office PowerPoint</Application>
  <PresentationFormat>사용자 지정</PresentationFormat>
  <Paragraphs>108</Paragraphs>
  <Slides>34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5</vt:i4>
      </vt:variant>
      <vt:variant>
        <vt:lpstr>슬라이드 제목</vt:lpstr>
      </vt:variant>
      <vt:variant>
        <vt:i4>34</vt:i4>
      </vt:variant>
    </vt:vector>
  </HeadingPairs>
  <TitlesOfParts>
    <vt:vector size="39" baseType="lpstr">
      <vt:lpstr>Office 테마</vt:lpstr>
      <vt:lpstr>7_Office 테마</vt:lpstr>
      <vt:lpstr>1_Office 테마</vt:lpstr>
      <vt:lpstr>White</vt:lpstr>
      <vt:lpstr>2_파형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36</cp:revision>
  <dcterms:created xsi:type="dcterms:W3CDTF">2022-06-11T10:00:30Z</dcterms:created>
  <dcterms:modified xsi:type="dcterms:W3CDTF">2022-11-05T09:20:26Z</dcterms:modified>
</cp:coreProperties>
</file>