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55" r:id="rId1"/>
    <p:sldMasterId id="2147484882" r:id="rId2"/>
    <p:sldMasterId id="2147484931" r:id="rId3"/>
    <p:sldMasterId id="2147484943" r:id="rId4"/>
    <p:sldMasterId id="2147484955" r:id="rId5"/>
    <p:sldMasterId id="2147484967" r:id="rId6"/>
  </p:sldMasterIdLst>
  <p:notesMasterIdLst>
    <p:notesMasterId r:id="rId32"/>
  </p:notesMasterIdLst>
  <p:sldIdLst>
    <p:sldId id="3556" r:id="rId7"/>
    <p:sldId id="3555" r:id="rId8"/>
    <p:sldId id="3571" r:id="rId9"/>
    <p:sldId id="3572" r:id="rId10"/>
    <p:sldId id="3573" r:id="rId11"/>
    <p:sldId id="3574" r:id="rId12"/>
    <p:sldId id="3575" r:id="rId13"/>
    <p:sldId id="3576" r:id="rId14"/>
    <p:sldId id="3577" r:id="rId15"/>
    <p:sldId id="3562" r:id="rId16"/>
    <p:sldId id="3578" r:id="rId17"/>
    <p:sldId id="3579" r:id="rId18"/>
    <p:sldId id="3580" r:id="rId19"/>
    <p:sldId id="3581" r:id="rId20"/>
    <p:sldId id="3582" r:id="rId21"/>
    <p:sldId id="3583" r:id="rId22"/>
    <p:sldId id="2919" r:id="rId23"/>
    <p:sldId id="3531" r:id="rId24"/>
    <p:sldId id="3532" r:id="rId25"/>
    <p:sldId id="3535" r:id="rId26"/>
    <p:sldId id="3533" r:id="rId27"/>
    <p:sldId id="3534" r:id="rId28"/>
    <p:sldId id="3553" r:id="rId29"/>
    <p:sldId id="3554" r:id="rId30"/>
    <p:sldId id="3537" r:id="rId3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1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42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44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7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69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6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53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14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8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65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8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93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12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62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00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3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71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78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69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01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26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42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9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46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78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29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54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72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31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17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0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88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36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9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3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14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43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765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22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57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238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1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2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9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64" y="195942"/>
            <a:ext cx="6482442" cy="64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60876" y="314928"/>
            <a:ext cx="364715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500" b="1" dirty="0">
                <a:solidFill>
                  <a:srgbClr val="008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교회 </a:t>
            </a:r>
            <a:r>
              <a:rPr lang="ko-KR" altLang="en-US" sz="5500" b="1" dirty="0">
                <a:solidFill>
                  <a:prstClr val="black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endParaRPr lang="en-US" altLang="ko-KR" sz="5500" b="1" dirty="0" smtClean="0">
              <a:solidFill>
                <a:prstClr val="black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5500" b="1" dirty="0" smtClean="0">
                <a:solidFill>
                  <a:srgbClr val="70AD47">
                    <a:lumMod val="75000"/>
                  </a:srgbClr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어린이</a:t>
            </a:r>
            <a:r>
              <a:rPr lang="ko-KR" altLang="en-US" sz="5500" b="1" dirty="0" smtClean="0">
                <a:solidFill>
                  <a:srgbClr val="FF0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교회</a:t>
            </a:r>
            <a:endParaRPr lang="ko-KR" altLang="en-US" sz="5500" b="1" dirty="0">
              <a:solidFill>
                <a:srgbClr val="FF0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012371" y="4998124"/>
            <a:ext cx="7258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800" dirty="0"/>
              <a:t>우리는 구원 받는 </a:t>
            </a:r>
            <a:r>
              <a:rPr lang="ko-KR" altLang="en-US" sz="1800" dirty="0" smtClean="0"/>
              <a:t>자들에게나 </a:t>
            </a:r>
            <a:endParaRPr lang="ko-KR" altLang="en-US" sz="1800" dirty="0"/>
          </a:p>
          <a:p>
            <a:pPr algn="ctr"/>
            <a:r>
              <a:rPr lang="ko-KR" altLang="en-US" sz="1800" dirty="0"/>
              <a:t>망하는 자들에게나 </a:t>
            </a:r>
            <a:endParaRPr lang="en-US" altLang="ko-KR" sz="1800" dirty="0" smtClean="0"/>
          </a:p>
          <a:p>
            <a:pPr algn="ctr"/>
            <a:r>
              <a:rPr lang="ko-KR" altLang="en-US" sz="1800" dirty="0" smtClean="0"/>
              <a:t>하나님 </a:t>
            </a:r>
            <a:r>
              <a:rPr lang="ko-KR" altLang="en-US" sz="1800" dirty="0"/>
              <a:t>앞에서 </a:t>
            </a:r>
            <a:r>
              <a:rPr lang="ko-KR" altLang="en-US" sz="1800" dirty="0" smtClean="0"/>
              <a:t>그리스도의 향기니</a:t>
            </a:r>
            <a:endParaRPr lang="en-US" altLang="ko-KR" sz="1800" dirty="0" smtClean="0"/>
          </a:p>
          <a:p>
            <a:pPr algn="ctr"/>
            <a:endParaRPr lang="en-US" altLang="ko-KR" sz="1800" dirty="0" smtClean="0"/>
          </a:p>
          <a:p>
            <a:pPr algn="ctr"/>
            <a:r>
              <a:rPr lang="ko-KR" altLang="en-US" sz="1800" dirty="0" err="1" smtClean="0"/>
              <a:t>고린도후서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장 </a:t>
            </a:r>
            <a:r>
              <a:rPr lang="en-US" altLang="ko-KR" sz="1800" dirty="0" smtClean="0"/>
              <a:t>15</a:t>
            </a:r>
            <a:r>
              <a:rPr lang="ko-KR" altLang="en-US" sz="1800" dirty="0" smtClean="0"/>
              <a:t>절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449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814" y="481693"/>
            <a:ext cx="26697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2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957" y="1330779"/>
            <a:ext cx="76989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86542" y="1630566"/>
            <a:ext cx="10120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2"/>
                </a:solidFill>
              </a:rPr>
              <a:t>우리들을 위하여 </a:t>
            </a:r>
          </a:p>
          <a:p>
            <a:pPr algn="ctr"/>
            <a:r>
              <a:rPr lang="ko-KR" altLang="en-US" sz="6000" b="1" dirty="0">
                <a:solidFill>
                  <a:schemeClr val="bg2"/>
                </a:solidFill>
              </a:rPr>
              <a:t>십자가에 못 박혀</a:t>
            </a:r>
          </a:p>
          <a:p>
            <a:pPr algn="ctr"/>
            <a:r>
              <a:rPr lang="ko-KR" altLang="en-US" sz="6000" b="1" dirty="0">
                <a:solidFill>
                  <a:schemeClr val="bg2"/>
                </a:solidFill>
              </a:rPr>
              <a:t>모든 죄를 용서하사 </a:t>
            </a:r>
          </a:p>
          <a:p>
            <a:pPr algn="ctr"/>
            <a:r>
              <a:rPr lang="ko-KR" altLang="en-US" sz="6000" b="1" dirty="0">
                <a:solidFill>
                  <a:schemeClr val="bg2"/>
                </a:solidFill>
              </a:rPr>
              <a:t>의인 삼아 주신 주</a:t>
            </a:r>
            <a:endParaRPr lang="ko-KR" altLang="en-US" sz="6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814" y="481693"/>
            <a:ext cx="26697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E7E6E6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957" y="1330779"/>
            <a:ext cx="76989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45721" y="1715500"/>
            <a:ext cx="10120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어떤 일이 있어도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나를 버리지 않고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죽기까지 사랑하신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나의 귀한 예수님</a:t>
            </a:r>
          </a:p>
        </p:txBody>
      </p:sp>
    </p:spTree>
    <p:extLst>
      <p:ext uri="{BB962C8B-B14F-4D97-AF65-F5344CB8AC3E}">
        <p14:creationId xmlns:p14="http://schemas.microsoft.com/office/powerpoint/2010/main" val="33630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814" y="481693"/>
            <a:ext cx="26697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E7E6E6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957" y="1330779"/>
            <a:ext cx="76989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35503" y="1834673"/>
            <a:ext cx="10120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 오셔서 앉으소서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주님만 나의 보배</a:t>
            </a:r>
          </a:p>
        </p:txBody>
      </p:sp>
    </p:spTree>
    <p:extLst>
      <p:ext uri="{BB962C8B-B14F-4D97-AF65-F5344CB8AC3E}">
        <p14:creationId xmlns:p14="http://schemas.microsoft.com/office/powerpoint/2010/main" val="31629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814" y="481693"/>
            <a:ext cx="26697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E7E6E6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957" y="1330779"/>
            <a:ext cx="76989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70214" y="1842838"/>
            <a:ext cx="10120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 오셔서 다스리소서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주님만 나의 영광</a:t>
            </a:r>
          </a:p>
        </p:txBody>
      </p:sp>
    </p:spTree>
    <p:extLst>
      <p:ext uri="{BB962C8B-B14F-4D97-AF65-F5344CB8AC3E}">
        <p14:creationId xmlns:p14="http://schemas.microsoft.com/office/powerpoint/2010/main" val="31795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814" y="481693"/>
            <a:ext cx="26697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E7E6E6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957" y="1330779"/>
            <a:ext cx="76989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53886" y="1729537"/>
            <a:ext cx="10120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 오셔서 앉으소서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주님만 나의 보배</a:t>
            </a:r>
          </a:p>
        </p:txBody>
      </p:sp>
    </p:spTree>
    <p:extLst>
      <p:ext uri="{BB962C8B-B14F-4D97-AF65-F5344CB8AC3E}">
        <p14:creationId xmlns:p14="http://schemas.microsoft.com/office/powerpoint/2010/main" val="4898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814" y="481693"/>
            <a:ext cx="26697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E7E6E6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957" y="1330779"/>
            <a:ext cx="76989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45721" y="1859166"/>
            <a:ext cx="10120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내 마음의 한 자리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가장 귀한 그 자리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 오셔서 다스리소서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주님만 나의 영광</a:t>
            </a:r>
          </a:p>
        </p:txBody>
      </p:sp>
    </p:spTree>
    <p:extLst>
      <p:ext uri="{BB962C8B-B14F-4D97-AF65-F5344CB8AC3E}">
        <p14:creationId xmlns:p14="http://schemas.microsoft.com/office/powerpoint/2010/main" val="28273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814" y="481693"/>
            <a:ext cx="26697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E7E6E6"/>
                </a:solidFill>
              </a:rPr>
              <a:t>내 마음의 한 자리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957" y="1330779"/>
            <a:ext cx="76989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53885" y="2251051"/>
            <a:ext cx="10120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E7E6E6"/>
                </a:solidFill>
              </a:rPr>
              <a:t>주 </a:t>
            </a:r>
            <a:r>
              <a:rPr lang="ko-KR" altLang="en-US" sz="6000" b="1" dirty="0">
                <a:solidFill>
                  <a:srgbClr val="E7E6E6"/>
                </a:solidFill>
              </a:rPr>
              <a:t>오셔서 다스리소서</a:t>
            </a:r>
          </a:p>
          <a:p>
            <a:pPr algn="ctr"/>
            <a:r>
              <a:rPr lang="ko-KR" altLang="en-US" sz="6000" b="1" dirty="0">
                <a:solidFill>
                  <a:srgbClr val="E7E6E6"/>
                </a:solidFill>
              </a:rPr>
              <a:t>주님만 나의 </a:t>
            </a:r>
            <a:r>
              <a:rPr lang="ko-KR" altLang="en-US" sz="6000" b="1" dirty="0" smtClean="0">
                <a:solidFill>
                  <a:srgbClr val="E7E6E6"/>
                </a:solidFill>
              </a:rPr>
              <a:t>영광</a:t>
            </a:r>
            <a:r>
              <a:rPr lang="en-US" altLang="ko-KR" sz="6000" b="1" dirty="0" smtClean="0">
                <a:solidFill>
                  <a:srgbClr val="E7E6E6"/>
                </a:solidFill>
              </a:rPr>
              <a:t>(X2)</a:t>
            </a:r>
            <a:endParaRPr lang="ko-KR" altLang="en-US" sz="6000" b="1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5016754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(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어린이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교회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)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793961"/>
            <a:ext cx="10927492" cy="33547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나의 사랑하는 책 비록 해어졌으나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어머니의 무릎 위에 앉아서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재미있게 듣던 말 그때 일을 지금도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내가 잊지 않고 기억합니다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33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434732"/>
            <a:ext cx="10927492" cy="41703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~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~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우리 어머니가 들려주시던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재미있게 듣던 말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책 중에 있으니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성경 심히 사랑합니다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6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255454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0997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0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793961"/>
            <a:ext cx="10927492" cy="33547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옛날 용맹스럽던 </a:t>
            </a:r>
            <a:r>
              <a:rPr lang="ko-KR" altLang="en-US" sz="5300" b="1" dirty="0" err="1" smtClean="0">
                <a:solidFill>
                  <a:prstClr val="black"/>
                </a:solidFill>
              </a:rPr>
              <a:t>다니엘의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 경험과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유대임금 </a:t>
            </a:r>
            <a:r>
              <a:rPr lang="ko-KR" altLang="en-US" sz="5300" b="1" dirty="0" err="1" smtClean="0">
                <a:solidFill>
                  <a:prstClr val="black"/>
                </a:solidFill>
              </a:rPr>
              <a:t>다윗왕의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 역사와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주의 선지 </a:t>
            </a:r>
            <a:r>
              <a:rPr lang="ko-KR" altLang="en-US" sz="5300" b="1" dirty="0" err="1" smtClean="0">
                <a:solidFill>
                  <a:prstClr val="black"/>
                </a:solidFill>
              </a:rPr>
              <a:t>엘리야</a:t>
            </a:r>
            <a:r>
              <a:rPr lang="en-US" altLang="ko-KR" sz="5300" b="1" dirty="0">
                <a:solidFill>
                  <a:prstClr val="black"/>
                </a:solidFill>
              </a:rPr>
              <a:t> 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바람 타고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하늘에 올라가던 일을 기억합니다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581690"/>
            <a:ext cx="10927492" cy="41703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(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(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우리 어머니가 들려주시던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재미있게 듣던 말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책 중에 있으니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성경 심히 사랑합니다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000" y="1793961"/>
            <a:ext cx="11223393" cy="33547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예수 세상 계실 때 많은 고난 당하고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십자가에 달려 죽임 당한 일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어머니가 읽으며 눈물 많이 흘린 것 지금까지 내가 기억합니다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286" y="1540868"/>
            <a:ext cx="10927492" cy="41703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(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귀하고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53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(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귀하다</a:t>
            </a:r>
            <a:r>
              <a:rPr lang="en-US" altLang="ko-KR" sz="5300" b="1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우리 어머니가 들려주시던 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재미있게 듣던 말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책 중에 있으니</a:t>
            </a:r>
            <a:endParaRPr lang="en-US" altLang="ko-KR" sz="53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성경 심히 사랑합니다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254" y="2887975"/>
            <a:ext cx="10927492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</a:rPr>
              <a:t>이 성경 심히 사랑합니다</a:t>
            </a:r>
            <a:endParaRPr lang="ko-KR" altLang="en-US" sz="5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313038"/>
            <a:ext cx="25537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나의 사랑하는 책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4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사랑이야기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620" y="1548379"/>
            <a:ext cx="11133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들어보았니  아주 오래된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태초의 하나님의 사랑이야기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금지된 나무 열매 먹고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4708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사랑이야기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620" y="1548379"/>
            <a:ext cx="11133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사랑의 옷을 입혀 주시고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새 사람으로 변화시켜 주시니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들어보겠니 아주 오래된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8455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사랑이야기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620" y="1548379"/>
            <a:ext cx="11133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기뻐 춤추며 노래하리라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내게 생명 주신 주님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내 삶을 변화 시켜 주시는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14284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7" y="2989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8566" y="2394721"/>
            <a:ext cx="6393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10324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사랑이야기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620" y="1548379"/>
            <a:ext cx="11133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들어보았니  아주 오래된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태초의 하나님의 사랑이야기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금지된 나무 열매 먹고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3160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사랑이야기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620" y="1548379"/>
            <a:ext cx="11133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사랑의 옷을 입혀 주시고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새 사람으로 변화시켜 주시니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들어보겠니 아주 오래된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27462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사랑이야기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620" y="1548379"/>
            <a:ext cx="11133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기뻐 춤추며 노래하리라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내게 생명 주신 주님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내 삶을 변화 시켜 주시는</a:t>
            </a:r>
          </a:p>
          <a:p>
            <a:pPr algn="ctr" defTabSz="914400"/>
            <a:r>
              <a:rPr lang="ko-KR" altLang="en-US" sz="5000" b="1" dirty="0">
                <a:solidFill>
                  <a:prstClr val="black"/>
                </a:solidFill>
              </a:rPr>
              <a:t>주만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찬양합니다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(X2)</a:t>
            </a:r>
            <a:endParaRPr lang="ko-KR" altLang="en-US" sz="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391</Words>
  <Application>Microsoft Office PowerPoint</Application>
  <PresentationFormat>사용자 지정</PresentationFormat>
  <Paragraphs>126</Paragraphs>
  <Slides>25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8_Office 테마</vt:lpstr>
      <vt:lpstr>2_Office 테마</vt:lpstr>
      <vt:lpstr>1_Office 테마</vt:lpstr>
      <vt:lpstr>4_Office 테마</vt:lpstr>
      <vt:lpstr>Office 테마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336</cp:revision>
  <dcterms:created xsi:type="dcterms:W3CDTF">2022-06-11T10:00:30Z</dcterms:created>
  <dcterms:modified xsi:type="dcterms:W3CDTF">2025-02-23T23:08:35Z</dcterms:modified>
  <cp:version/>
</cp:coreProperties>
</file>