
<file path=[Content_Types].xml><?xml version="1.0" encoding="utf-8"?>
<Types xmlns="http://schemas.openxmlformats.org/package/2006/content-types">
  <Default Extension="png" ContentType="image/png"/>
  <Default Extension="bin" ContentType="application/octet-strea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4821" r:id="rId4"/>
    <p:sldMasterId id="2147485014" r:id="rId5"/>
    <p:sldMasterId id="2147485026" r:id="rId6"/>
    <p:sldMasterId id="2147485038" r:id="rId7"/>
    <p:sldMasterId id="2147485050" r:id="rId8"/>
  </p:sldMasterIdLst>
  <p:notesMasterIdLst>
    <p:notesMasterId r:id="rId54"/>
  </p:notesMasterIdLst>
  <p:sldIdLst>
    <p:sldId id="1998" r:id="rId9"/>
    <p:sldId id="3602" r:id="rId10"/>
    <p:sldId id="2780" r:id="rId11"/>
    <p:sldId id="3604" r:id="rId12"/>
    <p:sldId id="3605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3617" r:id="rId25"/>
    <p:sldId id="3613" r:id="rId26"/>
    <p:sldId id="3614" r:id="rId27"/>
    <p:sldId id="3615" r:id="rId28"/>
    <p:sldId id="3616" r:id="rId29"/>
    <p:sldId id="267" r:id="rId30"/>
    <p:sldId id="2614" r:id="rId31"/>
    <p:sldId id="2547" r:id="rId32"/>
    <p:sldId id="2548" r:id="rId33"/>
    <p:sldId id="2549" r:id="rId34"/>
    <p:sldId id="2550" r:id="rId35"/>
    <p:sldId id="3607" r:id="rId36"/>
    <p:sldId id="3608" r:id="rId37"/>
    <p:sldId id="2915" r:id="rId38"/>
    <p:sldId id="3067" r:id="rId39"/>
    <p:sldId id="3068" r:id="rId40"/>
    <p:sldId id="3596" r:id="rId41"/>
    <p:sldId id="3069" r:id="rId42"/>
    <p:sldId id="2919" r:id="rId43"/>
    <p:sldId id="2922" r:id="rId44"/>
    <p:sldId id="2641" r:id="rId45"/>
    <p:sldId id="3618" r:id="rId46"/>
    <p:sldId id="3619" r:id="rId47"/>
    <p:sldId id="3623" r:id="rId48"/>
    <p:sldId id="1932" r:id="rId49"/>
    <p:sldId id="1933" r:id="rId50"/>
    <p:sldId id="1934" r:id="rId51"/>
    <p:sldId id="2363" r:id="rId52"/>
    <p:sldId id="3624" r:id="rId53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580" autoAdjust="0"/>
    <p:restoredTop sz="86422" autoAdjust="0"/>
  </p:normalViewPr>
  <p:slideViewPr>
    <p:cSldViewPr snapToGrid="0">
      <p:cViewPr>
        <p:scale>
          <a:sx n="66" d="100"/>
          <a:sy n="66" d="100"/>
        </p:scale>
        <p:origin x="384" y="264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2025-06-08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95D6A-9A24-050D-2788-460B975E0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96E319F-13AA-9D2C-B87F-3776AE3726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B95B74E-B9D7-6F48-AC60-17184964F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27F62B4-58AC-9A02-43F6-6CB7991D3A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034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962929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680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59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5040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59666-9D98-CD26-2C25-732CCC08A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64E9864-5CAA-2A82-7253-DE8414B817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B88C762-30CC-CC3C-E163-448A0406B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A5841B-0D0C-D4CF-6563-983AEF88A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79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F6E95-3BD9-99AD-2117-3507B5F2E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AF6B3E8-EA4B-65A9-9640-97A909A6F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7F76AF5-16ED-7015-EBE8-8FA607DBA7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28E9BB0-9D63-086C-40D7-E93E8E16C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802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3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85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7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7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6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4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49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10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80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8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413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91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69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0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467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886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524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483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035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8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17.bin"/><Relationship Id="rId4" Type="http://schemas.openxmlformats.org/officeDocument/2006/relationships/image" Target="../media/image1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18.bin"/><Relationship Id="rId4" Type="http://schemas.openxmlformats.org/officeDocument/2006/relationships/image" Target="../media/image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.bin"/><Relationship Id="rId5" Type="http://schemas.openxmlformats.org/officeDocument/2006/relationships/image" Target="../media/image19.bin"/><Relationship Id="rId4" Type="http://schemas.openxmlformats.org/officeDocument/2006/relationships/image" Target="../media/image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20.bin"/><Relationship Id="rId4" Type="http://schemas.openxmlformats.org/officeDocument/2006/relationships/image" Target="../media/image1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.bin"/><Relationship Id="rId5" Type="http://schemas.openxmlformats.org/officeDocument/2006/relationships/image" Target="../media/image21.bin"/><Relationship Id="rId4" Type="http://schemas.openxmlformats.org/officeDocument/2006/relationships/image" Target="../media/image1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.bin"/><Relationship Id="rId5" Type="http://schemas.openxmlformats.org/officeDocument/2006/relationships/image" Target="../media/image22.bin"/><Relationship Id="rId4" Type="http://schemas.openxmlformats.org/officeDocument/2006/relationships/image" Target="../media/image1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23.bin"/><Relationship Id="rId4" Type="http://schemas.openxmlformats.org/officeDocument/2006/relationships/image" Target="../media/image1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7.bin"/><Relationship Id="rId4" Type="http://schemas.openxmlformats.org/officeDocument/2006/relationships/image" Target="../media/image2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2.bin"/><Relationship Id="rId5" Type="http://schemas.openxmlformats.org/officeDocument/2006/relationships/image" Target="../media/image31.bin"/><Relationship Id="rId4" Type="http://schemas.openxmlformats.org/officeDocument/2006/relationships/image" Target="../media/image3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0.bin"/><Relationship Id="rId5" Type="http://schemas.openxmlformats.org/officeDocument/2006/relationships/image" Target="../media/image33.bin"/><Relationship Id="rId4" Type="http://schemas.openxmlformats.org/officeDocument/2006/relationships/image" Target="../media/image3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0.bin"/><Relationship Id="rId5" Type="http://schemas.openxmlformats.org/officeDocument/2006/relationships/image" Target="../media/image35.bin"/><Relationship Id="rId4" Type="http://schemas.openxmlformats.org/officeDocument/2006/relationships/image" Target="../media/image3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0.bin"/><Relationship Id="rId5" Type="http://schemas.openxmlformats.org/officeDocument/2006/relationships/image" Target="../media/image36.bin"/><Relationship Id="rId4" Type="http://schemas.openxmlformats.org/officeDocument/2006/relationships/image" Target="../media/image3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0.bin"/><Relationship Id="rId5" Type="http://schemas.openxmlformats.org/officeDocument/2006/relationships/image" Target="../media/image37.bin"/><Relationship Id="rId4" Type="http://schemas.openxmlformats.org/officeDocument/2006/relationships/image" Target="../media/image34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.bin"/><Relationship Id="rId5" Type="http://schemas.openxmlformats.org/officeDocument/2006/relationships/image" Target="../media/image8.bin"/><Relationship Id="rId4" Type="http://schemas.openxmlformats.org/officeDocument/2006/relationships/image" Target="../media/image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.bin"/><Relationship Id="rId5" Type="http://schemas.openxmlformats.org/officeDocument/2006/relationships/image" Target="../media/image11.bin"/><Relationship Id="rId4" Type="http://schemas.openxmlformats.org/officeDocument/2006/relationships/image" Target="../media/image1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13.bin"/><Relationship Id="rId4" Type="http://schemas.openxmlformats.org/officeDocument/2006/relationships/image" Target="../media/image1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.bin"/><Relationship Id="rId5" Type="http://schemas.openxmlformats.org/officeDocument/2006/relationships/image" Target="../media/image15.bin"/><Relationship Id="rId4" Type="http://schemas.openxmlformats.org/officeDocument/2006/relationships/image" Target="../media/image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2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6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68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8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1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5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19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85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2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2C89-1781-0935-B50B-ED608F370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2CE87A6-D77C-5B86-BC39-C33049996C7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17F116-A274-D23C-9DD5-F0CF2148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DA806-2CD9-4D54-ADF7-C233471708DB}"/>
              </a:ext>
            </a:extLst>
          </p:cNvPr>
          <p:cNvSpPr txBox="1"/>
          <p:nvPr/>
        </p:nvSpPr>
        <p:spPr>
          <a:xfrm>
            <a:off x="2472538" y="2797576"/>
            <a:ext cx="77760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1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39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2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9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6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8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주일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(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오순절</a:t>
            </a:r>
            <a:r>
              <a:rPr kumimoji="1" lang="en-US" altLang="ko-KR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)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주일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CE351-3165-8ECF-1A89-36EA76D4E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C9C6FCB4-2654-5A5D-DF24-222DB6E8CCFD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80BE135-5294-12B5-9299-2B7270BC0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472877-7B73-88E2-EA1A-D38BE8CC59D3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찬양이 언제나 넘치면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CEF03-5D97-53A7-4230-03A68C0DCA5B}"/>
              </a:ext>
            </a:extLst>
          </p:cNvPr>
          <p:cNvSpPr txBox="1"/>
          <p:nvPr/>
        </p:nvSpPr>
        <p:spPr>
          <a:xfrm>
            <a:off x="1342122" y="1709037"/>
            <a:ext cx="10007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찬양이 언제나 넘치면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은혜로 얼굴이 환해요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성령의 충만한 모습을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서로가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느껴요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58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B3876-F3A2-EC95-EEF8-62DB6511F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29F6192-2F0A-8926-FA36-47AED64B8BA7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62A0368-DACE-9377-8CB2-7BFDFA7D1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D91499-9494-A0DB-A470-32C58F85BA4F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찬양이 언제나 넘치면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58AD93-F321-6DC9-9940-A84DEC9C444B}"/>
              </a:ext>
            </a:extLst>
          </p:cNvPr>
          <p:cNvSpPr txBox="1"/>
          <p:nvPr/>
        </p:nvSpPr>
        <p:spPr>
          <a:xfrm>
            <a:off x="1342122" y="1709037"/>
            <a:ext cx="10007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손뼉 치면서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소리 외치며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두손을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들고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주님을 찬양해요</a:t>
            </a:r>
          </a:p>
        </p:txBody>
      </p:sp>
    </p:spTree>
    <p:extLst>
      <p:ext uri="{BB962C8B-B14F-4D97-AF65-F5344CB8AC3E}">
        <p14:creationId xmlns:p14="http://schemas.microsoft.com/office/powerpoint/2010/main" val="2863960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26280A9-F06F-94D2-8A58-C5D01B4CA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98" y="0"/>
            <a:ext cx="120798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C80FC6-E240-65CC-3E5C-B1A952F4F59C}"/>
              </a:ext>
            </a:extLst>
          </p:cNvPr>
          <p:cNvSpPr txBox="1"/>
          <p:nvPr/>
        </p:nvSpPr>
        <p:spPr>
          <a:xfrm>
            <a:off x="168250" y="241402"/>
            <a:ext cx="3686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/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F6B6A-FC29-DD45-6B24-94844CDB9A74}"/>
              </a:ext>
            </a:extLst>
          </p:cNvPr>
          <p:cNvSpPr txBox="1"/>
          <p:nvPr/>
        </p:nvSpPr>
        <p:spPr>
          <a:xfrm>
            <a:off x="321869" y="1433779"/>
            <a:ext cx="1005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/>
              <a:t>내 안에 부어 주소서 </a:t>
            </a:r>
            <a:endParaRPr lang="en-US" altLang="ko-KR" sz="4800" b="1" dirty="0"/>
          </a:p>
          <a:p>
            <a:pPr algn="ctr"/>
            <a:r>
              <a:rPr lang="ko-KR" altLang="en-US" sz="4800" b="1" dirty="0"/>
              <a:t>성령의 충만한 기름을</a:t>
            </a:r>
            <a:endParaRPr lang="en-US" altLang="ko-KR" sz="4800" b="1" dirty="0"/>
          </a:p>
          <a:p>
            <a:pPr algn="ctr"/>
            <a:r>
              <a:rPr lang="ko-KR" altLang="en-US" sz="4800" b="1" dirty="0"/>
              <a:t>내 안에 충만케 하소서 </a:t>
            </a:r>
            <a:endParaRPr lang="en-US" altLang="ko-KR" sz="4800" b="1" dirty="0"/>
          </a:p>
          <a:p>
            <a:pPr algn="ctr"/>
            <a:r>
              <a:rPr lang="ko-KR" altLang="en-US" sz="4800" b="1" dirty="0"/>
              <a:t>성령의 기름으로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0958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최은서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3247023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사도행전 </a:t>
            </a:r>
            <a:r>
              <a:rPr lang="en-US" altLang="ko-KR" sz="6300" b="1" dirty="0">
                <a:solidFill>
                  <a:prstClr val="black"/>
                </a:solidFill>
                <a:latin typeface="HY중고딕"/>
                <a:ea typeface="HY중고딕"/>
              </a:rPr>
              <a:t>1</a:t>
            </a: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6300" b="1" dirty="0">
                <a:solidFill>
                  <a:prstClr val="black"/>
                </a:solidFill>
                <a:latin typeface="HY중고딕"/>
                <a:ea typeface="HY중고딕"/>
              </a:rPr>
              <a:t>1~2</a:t>
            </a: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0825844" cy="1200308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7200" b="1" dirty="0">
                <a:solidFill>
                  <a:srgbClr val="000000"/>
                </a:solidFill>
              </a:rPr>
              <a:t>성경봉독</a:t>
            </a:r>
            <a:r>
              <a:rPr lang="en-US" altLang="ko-KR" sz="7200" b="1" dirty="0">
                <a:solidFill>
                  <a:srgbClr val="000000"/>
                </a:solidFill>
              </a:rPr>
              <a:t>-</a:t>
            </a:r>
            <a:r>
              <a:rPr lang="ko-KR" altLang="en-US" sz="7200" b="1" dirty="0">
                <a:solidFill>
                  <a:srgbClr val="000000"/>
                </a:solidFill>
              </a:rPr>
              <a:t> 사도행전 </a:t>
            </a:r>
            <a:r>
              <a:rPr lang="en-US" altLang="ko-KR" sz="7200" b="1" dirty="0">
                <a:solidFill>
                  <a:srgbClr val="000000"/>
                </a:solidFill>
              </a:rPr>
              <a:t>1</a:t>
            </a:r>
            <a:r>
              <a:rPr lang="ko-KR" altLang="en-US" sz="72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1995134"/>
            <a:ext cx="11101708" cy="4401201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7000" b="1" dirty="0"/>
              <a:t>1 </a:t>
            </a:r>
            <a:r>
              <a:rPr lang="ko-KR" altLang="en-US" sz="7000" b="1" dirty="0" err="1"/>
              <a:t>데오빌로여</a:t>
            </a:r>
            <a:r>
              <a:rPr lang="ko-KR" altLang="en-US" sz="7000" b="1" dirty="0"/>
              <a:t> 내가 먼저 쓴 글에는 무릇 예수께서 행하시며 가르치시기를 시작</a:t>
            </a:r>
            <a:endParaRPr lang="en-US" altLang="ko-KR" sz="7000" b="1" dirty="0"/>
          </a:p>
          <a:p>
            <a:pPr lvl="0">
              <a:defRPr/>
            </a:pPr>
            <a:r>
              <a:rPr lang="ko-KR" altLang="en-US" sz="7000" b="1" dirty="0"/>
              <a:t>하심부터</a:t>
            </a:r>
            <a:endParaRPr lang="en-US" altLang="ko-KR" sz="70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12C59DA-401C-7C6B-9DCD-B074F94F5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8F2D663-E676-34F9-A0A0-6F6BB237F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B997F13-4D76-C0FE-27AA-EAA9EE39F5F7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E8B8DA8-E6B6-2304-6EA7-07FADF9EF843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3DBA24-CA51-FD1E-EB41-9563D2B01A67}"/>
              </a:ext>
            </a:extLst>
          </p:cNvPr>
          <p:cNvSpPr txBox="1"/>
          <p:nvPr/>
        </p:nvSpPr>
        <p:spPr>
          <a:xfrm>
            <a:off x="683079" y="379825"/>
            <a:ext cx="10825844" cy="1200308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사도행전 </a:t>
            </a:r>
            <a:r>
              <a:rPr kumimoji="0" lang="en-US" altLang="ko-KR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1B1AF069-2E4E-E808-8616-E283229C681C}"/>
              </a:ext>
            </a:extLst>
          </p:cNvPr>
          <p:cNvSpPr txBox="1"/>
          <p:nvPr/>
        </p:nvSpPr>
        <p:spPr>
          <a:xfrm>
            <a:off x="683079" y="1995134"/>
            <a:ext cx="11101708" cy="4401201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 </a:t>
            </a:r>
            <a:r>
              <a:rPr lang="ko-KR" altLang="en-US" sz="7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그가 택하신 사도들에게 성령으로 명하시고 승천하신 날까지의 일을 기록</a:t>
            </a:r>
            <a:endParaRPr lang="en-US" altLang="ko-KR" sz="70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70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하였노라</a:t>
            </a:r>
            <a:endParaRPr kumimoji="0" lang="en-US" altLang="ko-KR" sz="7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6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1295" y="1317927"/>
            <a:ext cx="9060921" cy="39549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600" b="1" dirty="0">
                <a:solidFill>
                  <a:srgbClr val="FF0000"/>
                </a:solidFill>
                <a:latin typeface="HY그래픽M"/>
                <a:ea typeface="HY그래픽M"/>
              </a:rPr>
              <a:t>사도행전</a:t>
            </a:r>
            <a:r>
              <a:rPr lang="ko-KR" altLang="en-US" sz="5400" b="1" dirty="0">
                <a:latin typeface="HY그래픽M"/>
                <a:ea typeface="HY그래픽M"/>
              </a:rPr>
              <a:t>의 사람들</a:t>
            </a:r>
            <a:endParaRPr lang="en-US" altLang="ko-KR" sz="54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53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60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endParaRPr lang="en-US" altLang="ko-KR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/>
            </a:r>
            <a:b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</a:b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김도경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37073" y="0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883" y="1008831"/>
            <a:ext cx="11530233" cy="573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>
              <a:lnSpc>
                <a:spcPct val="135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예수 그리스도 </a:t>
            </a:r>
            <a:r>
              <a:rPr lang="ko-KR" altLang="en-US" sz="3200" b="1" dirty="0">
                <a:solidFill>
                  <a:prstClr val="black"/>
                </a:solidFill>
              </a:rPr>
              <a:t>향기 가득한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하나님의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자녀되기를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소망합니다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이천중앙지방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성경골든벨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(6/15)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현대교회에서 진행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됩니다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indent="-442913">
              <a:lnSpc>
                <a:spcPct val="135000"/>
              </a:lnSpc>
              <a:tabLst>
                <a:tab pos="10048875" algn="l"/>
              </a:tabLst>
            </a:pPr>
            <a:r>
              <a:rPr lang="en-US" altLang="ko-KR" sz="2800" b="1" dirty="0" smtClean="0">
                <a:solidFill>
                  <a:prstClr val="black"/>
                </a:solidFill>
              </a:rPr>
              <a:t>  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범위 </a:t>
            </a:r>
            <a:r>
              <a:rPr lang="en-US" altLang="ko-KR" sz="2400" b="1" dirty="0">
                <a:solidFill>
                  <a:prstClr val="black"/>
                </a:solidFill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신명기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예레미야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/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애가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사도행전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베드로전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/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후서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</a:p>
          <a:p>
            <a:pPr marL="442913" lvl="0" indent="-442913">
              <a:lnSpc>
                <a:spcPct val="135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 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6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28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토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)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토요문화기행 충주 기행으로 신청해 주세요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indent="-442913">
              <a:lnSpc>
                <a:spcPct val="135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>
                <a:solidFill>
                  <a:prstClr val="black"/>
                </a:solidFill>
              </a:rPr>
              <a:t>여름성경학교는 </a:t>
            </a:r>
            <a:r>
              <a:rPr lang="en-US" altLang="ko-KR" sz="3200" b="1" dirty="0">
                <a:solidFill>
                  <a:prstClr val="black"/>
                </a:solidFill>
              </a:rPr>
              <a:t>7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25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금</a:t>
            </a:r>
            <a:r>
              <a:rPr lang="en-US" altLang="ko-KR" sz="3200" b="1" dirty="0">
                <a:solidFill>
                  <a:prstClr val="black"/>
                </a:solidFill>
              </a:rPr>
              <a:t>)~27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주일</a:t>
            </a:r>
            <a:r>
              <a:rPr lang="en-US" altLang="ko-KR" sz="3200" b="1" dirty="0">
                <a:solidFill>
                  <a:prstClr val="black"/>
                </a:solidFill>
              </a:rPr>
              <a:t>)</a:t>
            </a:r>
            <a:r>
              <a:rPr lang="ko-KR" altLang="en-US" sz="3200" b="1" dirty="0">
                <a:solidFill>
                  <a:prstClr val="black"/>
                </a:solidFill>
              </a:rPr>
              <a:t> 진행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주제 </a:t>
            </a:r>
            <a:r>
              <a:rPr lang="en-US" altLang="ko-KR" sz="2400" b="1" dirty="0">
                <a:solidFill>
                  <a:prstClr val="black"/>
                </a:solidFill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믿음으로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</a:p>
          <a:p>
            <a:pPr marL="442913" indent="-442913">
              <a:lnSpc>
                <a:spcPct val="135000"/>
              </a:lnSpc>
              <a:tabLst>
                <a:tab pos="10048875" algn="l"/>
              </a:tabLst>
            </a:pPr>
            <a:r>
              <a:rPr lang="en-US" altLang="ko-KR" sz="2400" b="1" dirty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    (</a:t>
            </a:r>
            <a:r>
              <a:rPr lang="ko-KR" altLang="en-US" sz="2400" b="1" dirty="0">
                <a:solidFill>
                  <a:prstClr val="black"/>
                </a:solidFill>
              </a:rPr>
              <a:t>선생님들은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교사회의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끝나고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헌신예배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특송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연습 있습니다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 marL="442913" indent="-442913">
              <a:lnSpc>
                <a:spcPct val="135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5.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다음주일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어린이 예배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임사자는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사회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이예준 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endParaRPr kumimoji="0" lang="en-US" altLang="ko-KR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대표기도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이재호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헌금기도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서주원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645590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303479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0B0C5-0105-99D0-8F7E-B76BC9219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4A1FB20-14B6-6A6E-C584-0A7BE5018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798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1341BC-FE7C-BB36-40AE-E3C42C5BEA7F}"/>
              </a:ext>
            </a:extLst>
          </p:cNvPr>
          <p:cNvSpPr txBox="1"/>
          <p:nvPr/>
        </p:nvSpPr>
        <p:spPr>
          <a:xfrm>
            <a:off x="168250" y="241402"/>
            <a:ext cx="3686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D024B-9527-1473-F594-AD4820882E21}"/>
              </a:ext>
            </a:extLst>
          </p:cNvPr>
          <p:cNvSpPr txBox="1"/>
          <p:nvPr/>
        </p:nvSpPr>
        <p:spPr>
          <a:xfrm>
            <a:off x="950976" y="1433779"/>
            <a:ext cx="100584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기름 가득할 때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주의 복음 전할 수 있네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내게 기름 가득할 때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사랑 베푸네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593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087038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6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/>
          <a:srcRect l="2492" t="13122" r="2612" b="5963"/>
          <a:stretch/>
        </p:blipFill>
        <p:spPr>
          <a:xfrm>
            <a:off x="929522" y="1818858"/>
            <a:ext cx="10367368" cy="463972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947652" y="5480841"/>
            <a:ext cx="10349238" cy="354057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45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6848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9A8CC-834A-652A-793F-972F1E56F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EC37230-983F-B051-B58D-961858E64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798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0E833B-3547-CCE6-62D4-AE42D70F6311}"/>
              </a:ext>
            </a:extLst>
          </p:cNvPr>
          <p:cNvSpPr txBox="1"/>
          <p:nvPr/>
        </p:nvSpPr>
        <p:spPr>
          <a:xfrm>
            <a:off x="168250" y="241402"/>
            <a:ext cx="3686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E43BBA-13EF-76A7-4379-0FDB11AA5B9F}"/>
              </a:ext>
            </a:extLst>
          </p:cNvPr>
          <p:cNvSpPr txBox="1"/>
          <p:nvPr/>
        </p:nvSpPr>
        <p:spPr>
          <a:xfrm>
            <a:off x="651052" y="1294790"/>
            <a:ext cx="1005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그날에 우리 주님께서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밤 중에 찾아오실 때에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기름 준비된 자만이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잔치 자리 들어가네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127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5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1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9412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23756</TotalTime>
  <Words>509</Words>
  <Application>Microsoft Office PowerPoint</Application>
  <PresentationFormat>와이드스크린</PresentationFormat>
  <Paragraphs>151</Paragraphs>
  <Slides>45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45</vt:i4>
      </vt:variant>
    </vt:vector>
  </HeadingPairs>
  <TitlesOfParts>
    <vt:vector size="67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9_Office 테마</vt:lpstr>
      <vt:lpstr>2_파형</vt:lpstr>
      <vt:lpstr>4_Office 테마</vt:lpstr>
      <vt:lpstr>1_Office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385</cp:revision>
  <dcterms:created xsi:type="dcterms:W3CDTF">2022-06-11T10:00:30Z</dcterms:created>
  <dcterms:modified xsi:type="dcterms:W3CDTF">2025-06-07T21:55:02Z</dcterms:modified>
  <cp:version/>
</cp:coreProperties>
</file>