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2"/>
  </p:notesMasterIdLst>
  <p:sldIdLst>
    <p:sldId id="1998" r:id="rId7"/>
    <p:sldId id="3080" r:id="rId8"/>
    <p:sldId id="3393" r:id="rId9"/>
    <p:sldId id="3398" r:id="rId10"/>
    <p:sldId id="3399" r:id="rId11"/>
    <p:sldId id="3400" r:id="rId12"/>
    <p:sldId id="3401" r:id="rId13"/>
    <p:sldId id="3402" r:id="rId14"/>
    <p:sldId id="3403" r:id="rId15"/>
    <p:sldId id="3383" r:id="rId16"/>
    <p:sldId id="3384" r:id="rId17"/>
    <p:sldId id="3385" r:id="rId18"/>
    <p:sldId id="3386" r:id="rId19"/>
    <p:sldId id="3387" r:id="rId20"/>
    <p:sldId id="3391" r:id="rId21"/>
    <p:sldId id="3392" r:id="rId22"/>
    <p:sldId id="2614" r:id="rId23"/>
    <p:sldId id="2547" r:id="rId24"/>
    <p:sldId id="2548" r:id="rId25"/>
    <p:sldId id="2549" r:id="rId26"/>
    <p:sldId id="2550" r:id="rId27"/>
    <p:sldId id="3353" r:id="rId28"/>
    <p:sldId id="3397" r:id="rId29"/>
    <p:sldId id="3404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8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17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여섯번째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964113" y="1558435"/>
            <a:ext cx="8263801" cy="264687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최은서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열왕기하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err="1" smtClean="0">
                <a:solidFill>
                  <a:srgbClr val="000000"/>
                </a:solidFill>
              </a:rPr>
              <a:t>열왕기하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23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537970"/>
            <a:ext cx="11113784" cy="452431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4800" b="1" dirty="0" smtClean="0"/>
              <a:t>3 </a:t>
            </a:r>
            <a:r>
              <a:rPr lang="ko-KR" altLang="en-US" sz="4800" b="1" dirty="0" smtClean="0"/>
              <a:t>왕이 단 위에 서서 여호와 앞에서 언약을 세우되 마음을 다하고 뜻을 다하여 여호와께 순종하고 그의 계명과 법도와 </a:t>
            </a:r>
            <a:r>
              <a:rPr lang="ko-KR" altLang="en-US" sz="4800" b="1" dirty="0" err="1" smtClean="0"/>
              <a:t>율례를</a:t>
            </a:r>
            <a:r>
              <a:rPr lang="ko-KR" altLang="en-US" sz="4800" b="1" dirty="0" smtClean="0"/>
              <a:t> 지켜 이 책에 기록된 이 언약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의 말씀을 이루게 하리라 하매 </a:t>
            </a:r>
            <a:r>
              <a:rPr lang="ko-KR" altLang="en-US" sz="4800" b="1" dirty="0" smtClean="0"/>
              <a:t>백성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이 다 그 언약을 따르기로 하니라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5089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 smtClean="0">
                <a:latin typeface="HY그래픽M"/>
                <a:ea typeface="HY그래픽M"/>
              </a:rPr>
              <a:t>요시야</a:t>
            </a:r>
            <a:r>
              <a:rPr lang="ko-KR" altLang="en-US" sz="5400" b="1" dirty="0" smtClean="0">
                <a:latin typeface="HY그래픽M"/>
                <a:ea typeface="HY그래픽M"/>
              </a:rPr>
              <a:t> 왕의</a:t>
            </a:r>
            <a:r>
              <a:rPr lang="ko-KR" altLang="en-US" sz="6000" b="1" dirty="0" smtClean="0"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종교개혁</a:t>
            </a: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아침에 감사 저녁에도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서윤하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주중에 감사 주말에도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봄 여름 감사 가을 겨울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어릴 때 감사 어른 되도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내게 있는 아주 작은 것도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주님이 주신 소중한 선물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내가 하는 아주 작은 일도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주님께서 보시네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눈 보다 더 희게 날 빚으시려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이 세상 기쁨 슬픔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 모두 다 주시었네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십자가의 죽음 또 그 후에 부활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나를 위한 것이니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기쁠 때 감사 슬플 때도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r>
              <a:rPr kumimoji="1" lang="en-US" altLang="ko-KR" sz="5300" b="1" dirty="0" smtClean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580</Words>
  <Application>Microsoft Office PowerPoint</Application>
  <PresentationFormat>사용자 지정</PresentationFormat>
  <Paragraphs>176</Paragraphs>
  <Slides>35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280</cp:revision>
  <dcterms:created xsi:type="dcterms:W3CDTF">2022-06-11T10:00:30Z</dcterms:created>
  <dcterms:modified xsi:type="dcterms:W3CDTF">2024-11-16T11:00:24Z</dcterms:modified>
  <cp:version/>
</cp:coreProperties>
</file>