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862" r:id="rId11"/>
    <p:sldMasterId id="2147484875" r:id="rId12"/>
    <p:sldMasterId id="2147484888" r:id="rId13"/>
    <p:sldMasterId id="2147484914" r:id="rId14"/>
    <p:sldMasterId id="2147484927" r:id="rId15"/>
  </p:sldMasterIdLst>
  <p:notesMasterIdLst>
    <p:notesMasterId r:id="rId46"/>
  </p:notesMasterIdLst>
  <p:sldIdLst>
    <p:sldId id="1998" r:id="rId16"/>
    <p:sldId id="2159" r:id="rId17"/>
    <p:sldId id="2254" r:id="rId18"/>
    <p:sldId id="2250" r:id="rId19"/>
    <p:sldId id="2251" r:id="rId20"/>
    <p:sldId id="2245" r:id="rId21"/>
    <p:sldId id="2246" r:id="rId22"/>
    <p:sldId id="2247" r:id="rId23"/>
    <p:sldId id="2062" r:id="rId24"/>
    <p:sldId id="1916" r:id="rId25"/>
    <p:sldId id="1917" r:id="rId26"/>
    <p:sldId id="1918" r:id="rId27"/>
    <p:sldId id="1919" r:id="rId28"/>
    <p:sldId id="2257" r:id="rId29"/>
    <p:sldId id="2258" r:id="rId30"/>
    <p:sldId id="2003" r:id="rId31"/>
    <p:sldId id="2005" r:id="rId32"/>
    <p:sldId id="2083" r:id="rId33"/>
    <p:sldId id="2248" r:id="rId34"/>
    <p:sldId id="2249" r:id="rId35"/>
    <p:sldId id="2144" r:id="rId36"/>
    <p:sldId id="2259" r:id="rId37"/>
    <p:sldId id="2260" r:id="rId38"/>
    <p:sldId id="2004" r:id="rId39"/>
    <p:sldId id="2006" r:id="rId40"/>
    <p:sldId id="1125" r:id="rId41"/>
    <p:sldId id="1932" r:id="rId42"/>
    <p:sldId id="1933" r:id="rId43"/>
    <p:sldId id="1934" r:id="rId44"/>
    <p:sldId id="1996" r:id="rId45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26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12710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85585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17756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64651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394037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89437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723389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04817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20264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82397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519382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290474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87692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1964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94733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01321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5034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92762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70333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7552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3416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27167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3204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4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4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05637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5414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2041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317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56466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3783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540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24485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38203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65209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8701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0751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3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3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63084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5590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8583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9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4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0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5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6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6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72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7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6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7" y="407430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2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6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6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1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3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3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3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2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0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1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1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95186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9076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68343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19041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79669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83421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79079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65487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67010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8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19528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79655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0010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2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1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06805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85106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36647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803041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39607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191189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49260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296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75255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4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4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15694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1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3" y="625031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1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6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  <p:sldLayoutId id="21474849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6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  <p:sldLayoutId id="214748492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7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  <p:sldLayoutId id="214748493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33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8" y="6250333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2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84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2021-08-14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84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84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93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8" y="6250293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92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75" y="625030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90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7" y="6250290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9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2021-08-14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8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0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56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88639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50505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1879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7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171564" y="5006738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조남주선생님</a:t>
            </a:r>
            <a:endParaRPr lang="ko-KR" altLang="en-US" sz="8000" b="1" dirty="0"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063552" y="2183525"/>
            <a:ext cx="7848872" cy="307775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창세기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17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~8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3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38400" y="3253945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17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4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보라 내 언약이 너와 함께 있으니 너는 여러 민족의 아버지가 될지라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5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이제 후로는 네 이름을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아브람이라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하지 아니하고 아브라함이라 하리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니</a:t>
            </a:r>
            <a:r>
              <a:rPr lang="en-US" altLang="ko-KR" sz="5000" b="1" dirty="0">
                <a:solidFill>
                  <a:prstClr val="black"/>
                </a:solidFill>
              </a:rPr>
              <a:t>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이는 내가 너를 여러 민족의 아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버지가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되게 함이니라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400" y="689113"/>
            <a:ext cx="10945216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17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6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내가 너로 심히 번성하게 하리니 내가 네게서 민족들이 나게 하며 왕들이 네게로부터 나오리라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7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내가 내 언약을 나와 너 및 네 대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대 후손 사이에 세워서 영원한 언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약을 삼고 너와 네 후손의 하나님이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8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58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17"/>
            <a:ext cx="10584130" cy="486285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17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되리라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8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내가 너와 네 후손에게 네가 거류하는 이 땅 곧 가나안 온 땅을 주어 영원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한 기업이 되게 하고 나는 그들의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하나님이 되리라</a:t>
            </a:r>
            <a:endParaRPr lang="en-US" altLang="ko-KR" sz="5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281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05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3082213" y="2263390"/>
            <a:ext cx="6027590" cy="1569648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하나님이 아브라함과 </a:t>
            </a:r>
            <a:endParaRPr lang="en-US" altLang="ko-KR" sz="48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언약을 맺으셨어요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56" y="0"/>
            <a:ext cx="9721081" cy="573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5589240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6244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41" y="44624"/>
            <a:ext cx="10081119" cy="568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68" y="5682492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46298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17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171564" y="5006738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err="1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김소웅</a:t>
            </a:r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448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31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18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186744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129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891357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50505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8683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97877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0"/>
            <a:ext cx="950505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852706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72" y="-32725"/>
            <a:ext cx="957706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40910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15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2989DE-A380-4095-B1E0-04E91A0C4257}">
  <ds:schemaRefs>
    <ds:schemaRef ds:uri="b1542b66-be90-4ea2-9bb2-b25b806b298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0f6cbf1-5f90-4908-b26f-e717de8939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11085</TotalTime>
  <Words>351</Words>
  <Application>Microsoft Office PowerPoint</Application>
  <PresentationFormat>사용자 지정</PresentationFormat>
  <Paragraphs>113</Paragraphs>
  <Slides>30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30</vt:i4>
      </vt:variant>
    </vt:vector>
  </HeadingPairs>
  <TitlesOfParts>
    <vt:vector size="42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1_White</vt:lpstr>
      <vt:lpstr>2_White</vt:lpstr>
      <vt:lpstr>White</vt:lpstr>
      <vt:lpstr>4_White</vt:lpstr>
      <vt:lpstr>3_White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USER</cp:lastModifiedBy>
  <cp:revision>1169</cp:revision>
  <dcterms:created xsi:type="dcterms:W3CDTF">2002-08-20T12:26:03Z</dcterms:created>
  <dcterms:modified xsi:type="dcterms:W3CDTF">2021-08-14T05:59:29Z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