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23" r:id="rId5"/>
    <p:sldMasterId id="2147484355" r:id="rId6"/>
  </p:sldMasterIdLst>
  <p:notesMasterIdLst>
    <p:notesMasterId r:id="rId7"/>
  </p:notesMasterIdLst>
  <p:sldIdLst>
    <p:sldId id="1998" r:id="rId8"/>
    <p:sldId id="2753" r:id="rId9"/>
    <p:sldId id="2894" r:id="rId10"/>
    <p:sldId id="2895" r:id="rId11"/>
    <p:sldId id="2896" r:id="rId12"/>
    <p:sldId id="2989" r:id="rId13"/>
    <p:sldId id="2990" r:id="rId14"/>
    <p:sldId id="2996" r:id="rId15"/>
    <p:sldId id="2998" r:id="rId16"/>
    <p:sldId id="2999" r:id="rId17"/>
    <p:sldId id="2614" r:id="rId18"/>
    <p:sldId id="2547" r:id="rId19"/>
    <p:sldId id="2548" r:id="rId20"/>
    <p:sldId id="2549" r:id="rId21"/>
    <p:sldId id="2550" r:id="rId22"/>
    <p:sldId id="3000" r:id="rId23"/>
    <p:sldId id="3001" r:id="rId24"/>
    <p:sldId id="3002" r:id="rId25"/>
    <p:sldId id="2915" r:id="rId26"/>
    <p:sldId id="2916" r:id="rId27"/>
    <p:sldId id="2917" r:id="rId28"/>
    <p:sldId id="2918" r:id="rId29"/>
    <p:sldId id="2919" r:id="rId30"/>
    <p:sldId id="2922" r:id="rId31"/>
    <p:sldId id="2641" r:id="rId32"/>
    <p:sldId id="1932" r:id="rId33"/>
    <p:sldId id="1933" r:id="rId34"/>
    <p:sldId id="1934" r:id="rId35"/>
    <p:sldId id="2363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BDF0313A-534E-4466-A7CE-30B11529FC61}" name="기본 구역">
          <p14:sldIdLst>
            <p14:sldId id="1998"/>
            <p14:sldId id="2753"/>
            <p14:sldId id="2894"/>
            <p14:sldId id="2895"/>
            <p14:sldId id="2896"/>
            <p14:sldId id="2989"/>
            <p14:sldId id="2990"/>
            <p14:sldId id="2996"/>
            <p14:sldId id="2998"/>
            <p14:sldId id="2999"/>
            <p14:sldId id="2614"/>
            <p14:sldId id="2547"/>
            <p14:sldId id="2548"/>
            <p14:sldId id="2549"/>
            <p14:sldId id="2550"/>
            <p14:sldId id="3000"/>
            <p14:sldId id="3001"/>
            <p14:sldId id="3002"/>
            <p14:sldId id="2915"/>
            <p14:sldId id="2916"/>
            <p14:sldId id="2917"/>
            <p14:sldId id="2918"/>
            <p14:sldId id="2919"/>
            <p14:sldId id="2922"/>
            <p14:sldId id="2641"/>
            <p14:sldId id="1932"/>
            <p14:sldId id="1933"/>
            <p14:sldId id="1934"/>
            <p14:sldId id="2363"/>
          </p14:sldIdLst>
        </p14:section>
        <p14:section id="{E782A673-7D13-45DC-9A84-57E252333D6C}" name="제목 없는 구역">
          <p14:sldIdLst/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14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-594" y="-60"/>
      </p:cViewPr>
      <p:guideLst>
        <p:guide orient="horz" pos="2156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3.xml"  /><Relationship Id="rId11" Type="http://schemas.openxmlformats.org/officeDocument/2006/relationships/slide" Target="slides/slide4.xml"  /><Relationship Id="rId12" Type="http://schemas.openxmlformats.org/officeDocument/2006/relationships/slide" Target="slides/slide5.xml"  /><Relationship Id="rId13" Type="http://schemas.openxmlformats.org/officeDocument/2006/relationships/slide" Target="slides/slide6.xml"  /><Relationship Id="rId14" Type="http://schemas.openxmlformats.org/officeDocument/2006/relationships/slide" Target="slides/slide7.xml"  /><Relationship Id="rId15" Type="http://schemas.openxmlformats.org/officeDocument/2006/relationships/slide" Target="slides/slide8.xml"  /><Relationship Id="rId16" Type="http://schemas.openxmlformats.org/officeDocument/2006/relationships/slide" Target="slides/slide9.xml"  /><Relationship Id="rId17" Type="http://schemas.openxmlformats.org/officeDocument/2006/relationships/slide" Target="slides/slide10.xml"  /><Relationship Id="rId18" Type="http://schemas.openxmlformats.org/officeDocument/2006/relationships/slide" Target="slides/slide11.xml"  /><Relationship Id="rId19" Type="http://schemas.openxmlformats.org/officeDocument/2006/relationships/slide" Target="slides/slide12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3.xml"  /><Relationship Id="rId21" Type="http://schemas.openxmlformats.org/officeDocument/2006/relationships/slide" Target="slides/slide14.xml"  /><Relationship Id="rId22" Type="http://schemas.openxmlformats.org/officeDocument/2006/relationships/slide" Target="slides/slide15.xml"  /><Relationship Id="rId23" Type="http://schemas.openxmlformats.org/officeDocument/2006/relationships/slide" Target="slides/slide16.xml"  /><Relationship Id="rId24" Type="http://schemas.openxmlformats.org/officeDocument/2006/relationships/slide" Target="slides/slide17.xml"  /><Relationship Id="rId25" Type="http://schemas.openxmlformats.org/officeDocument/2006/relationships/slide" Target="slides/slide18.xml"  /><Relationship Id="rId26" Type="http://schemas.openxmlformats.org/officeDocument/2006/relationships/slide" Target="slides/slide19.xml"  /><Relationship Id="rId27" Type="http://schemas.openxmlformats.org/officeDocument/2006/relationships/slide" Target="slides/slide20.xml"  /><Relationship Id="rId28" Type="http://schemas.openxmlformats.org/officeDocument/2006/relationships/slide" Target="slides/slide21.xml"  /><Relationship Id="rId29" Type="http://schemas.openxmlformats.org/officeDocument/2006/relationships/slide" Target="slides/slide22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3.xml"  /><Relationship Id="rId31" Type="http://schemas.openxmlformats.org/officeDocument/2006/relationships/slide" Target="slides/slide24.xml"  /><Relationship Id="rId32" Type="http://schemas.openxmlformats.org/officeDocument/2006/relationships/slide" Target="slides/slide25.xml"  /><Relationship Id="rId33" Type="http://schemas.openxmlformats.org/officeDocument/2006/relationships/slide" Target="slides/slide26.xml"  /><Relationship Id="rId34" Type="http://schemas.openxmlformats.org/officeDocument/2006/relationships/slide" Target="slides/slide27.xml"  /><Relationship Id="rId35" Type="http://schemas.openxmlformats.org/officeDocument/2006/relationships/slide" Target="slides/slide28.xml"  /><Relationship Id="rId36" Type="http://schemas.openxmlformats.org/officeDocument/2006/relationships/slide" Target="slides/slide29.xml"  /><Relationship Id="rId37" Type="http://schemas.openxmlformats.org/officeDocument/2006/relationships/presProps" Target="presProps.xml"  /><Relationship Id="rId38" Type="http://schemas.openxmlformats.org/officeDocument/2006/relationships/viewProps" Target="viewProps.xml"  /><Relationship Id="rId39" Type="http://schemas.openxmlformats.org/officeDocument/2006/relationships/theme" Target="theme/theme1.xml"  /><Relationship Id="rId4" Type="http://schemas.openxmlformats.org/officeDocument/2006/relationships/slideMaster" Target="slideMasters/slideMaster4.xml"  /><Relationship Id="rId40" Type="http://schemas.openxmlformats.org/officeDocument/2006/relationships/tableStyles" Target="tableStyles.xml"  /><Relationship Id="rId5" Type="http://schemas.openxmlformats.org/officeDocument/2006/relationships/slideMaster" Target="slideMasters/slideMaster5.xml"  /><Relationship Id="rId6" Type="http://schemas.openxmlformats.org/officeDocument/2006/relationships/slideMaster" Target="slideMasters/slideMaster6.xml"  /><Relationship Id="rId7" Type="http://schemas.openxmlformats.org/officeDocument/2006/relationships/notesMaster" Target="notesMasters/notesMaster1.xml"  /><Relationship Id="rId8" Type="http://schemas.openxmlformats.org/officeDocument/2006/relationships/slide" Target="slides/slide1.xml"  /><Relationship Id="rId9" Type="http://schemas.openxmlformats.org/officeDocument/2006/relationships/slide" Target="slides/slide2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7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idx="0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  <a:endParaRPr lang="ko-KR" altLang="en-US"/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  <a:endParaRPr lang="ko-KR" altLang="en-US"/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  <a:endParaRPr lang="ko-KR" altLang="en-US"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65032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8882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42" y="-101600"/>
            <a:ext cx="6072419" cy="70675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42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5650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85545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75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72747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42" y="-203633"/>
            <a:ext cx="5458437" cy="727791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33671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3801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79807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74223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5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1926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17421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17584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2"/>
            <a:ext cx="3719550" cy="2974839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80"/>
            <a:ext cx="5219700" cy="607509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1268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53211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384950"/>
      </p:ext>
    </p:extLst>
  </p:cSld>
  <p:clrMapOvr>
    <a:masterClrMapping/>
  </p:clrMapOvr>
  <p:transition spd="med"/>
</p:sldLayout>
</file>

<file path=ppt/slideLayouts/slideLayout6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64412410-84FC-4F58-8A81-51ECC5AA7889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91401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/>
          <a:lstStyle/>
          <a:p>
            <a:pPr lvl="0"/>
            <a:fld id="{14490868-A963-400F-9D7A-58B686C33C7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199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slideLayout" Target="../slideLayouts/slideLayout24.xml"  /><Relationship Id="rId14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5.xml"  /><Relationship Id="rId10" Type="http://schemas.openxmlformats.org/officeDocument/2006/relationships/slideLayout" Target="../slideLayouts/slideLayout34.xml"  /><Relationship Id="rId11" Type="http://schemas.openxmlformats.org/officeDocument/2006/relationships/slideLayout" Target="../slideLayouts/slideLayout35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6.xml"  /><Relationship Id="rId3" Type="http://schemas.openxmlformats.org/officeDocument/2006/relationships/slideLayout" Target="../slideLayouts/slideLayout27.xml"  /><Relationship Id="rId4" Type="http://schemas.openxmlformats.org/officeDocument/2006/relationships/slideLayout" Target="../slideLayouts/slideLayout28.xml"  /><Relationship Id="rId5" Type="http://schemas.openxmlformats.org/officeDocument/2006/relationships/slideLayout" Target="../slideLayouts/slideLayout29.xml"  /><Relationship Id="rId6" Type="http://schemas.openxmlformats.org/officeDocument/2006/relationships/slideLayout" Target="../slideLayouts/slideLayout30.xml"  /><Relationship Id="rId7" Type="http://schemas.openxmlformats.org/officeDocument/2006/relationships/slideLayout" Target="../slideLayouts/slideLayout31.xml"  /><Relationship Id="rId8" Type="http://schemas.openxmlformats.org/officeDocument/2006/relationships/slideLayout" Target="../slideLayouts/slideLayout32.xml"  /><Relationship Id="rId9" Type="http://schemas.openxmlformats.org/officeDocument/2006/relationships/slideLayout" Target="../slideLayouts/slideLayout33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10" Type="http://schemas.openxmlformats.org/officeDocument/2006/relationships/slideLayout" Target="../slideLayouts/slideLayout45.xml"  /><Relationship Id="rId11" Type="http://schemas.openxmlformats.org/officeDocument/2006/relationships/slideLayout" Target="../slideLayouts/slideLayout46.xml"  /><Relationship Id="rId12" Type="http://schemas.openxmlformats.org/officeDocument/2006/relationships/theme" Target="../theme/theme4.xml"  /><Relationship Id="rId2" Type="http://schemas.openxmlformats.org/officeDocument/2006/relationships/slideLayout" Target="../slideLayouts/slideLayout37.xml"  /><Relationship Id="rId3" Type="http://schemas.openxmlformats.org/officeDocument/2006/relationships/slideLayout" Target="../slideLayouts/slideLayout38.xml"  /><Relationship Id="rId4" Type="http://schemas.openxmlformats.org/officeDocument/2006/relationships/slideLayout" Target="../slideLayouts/slideLayout39.xml"  /><Relationship Id="rId5" Type="http://schemas.openxmlformats.org/officeDocument/2006/relationships/slideLayout" Target="../slideLayouts/slideLayout40.xml"  /><Relationship Id="rId6" Type="http://schemas.openxmlformats.org/officeDocument/2006/relationships/slideLayout" Target="../slideLayouts/slideLayout41.xml"  /><Relationship Id="rId7" Type="http://schemas.openxmlformats.org/officeDocument/2006/relationships/slideLayout" Target="../slideLayouts/slideLayout42.xml"  /><Relationship Id="rId8" Type="http://schemas.openxmlformats.org/officeDocument/2006/relationships/slideLayout" Target="../slideLayouts/slideLayout43.xml"  /><Relationship Id="rId9" Type="http://schemas.openxmlformats.org/officeDocument/2006/relationships/slideLayout" Target="../slideLayouts/slideLayout44.xml"  /></Relationships>
</file>

<file path=ppt/slideMasters/_rels/slideMaster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10" Type="http://schemas.openxmlformats.org/officeDocument/2006/relationships/slideLayout" Target="../slideLayouts/slideLayout56.xml"  /><Relationship Id="rId11" Type="http://schemas.openxmlformats.org/officeDocument/2006/relationships/slideLayout" Target="../slideLayouts/slideLayout57.xml"  /><Relationship Id="rId12" Type="http://schemas.openxmlformats.org/officeDocument/2006/relationships/slideLayout" Target="../slideLayouts/slideLayout58.xml"  /><Relationship Id="rId13" Type="http://schemas.openxmlformats.org/officeDocument/2006/relationships/slideLayout" Target="../slideLayouts/slideLayout59.xml"  /><Relationship Id="rId14" Type="http://schemas.openxmlformats.org/officeDocument/2006/relationships/slideLayout" Target="../slideLayouts/slideLayout60.xml"  /><Relationship Id="rId15" Type="http://schemas.openxmlformats.org/officeDocument/2006/relationships/slideLayout" Target="../slideLayouts/slideLayout61.xml"  /><Relationship Id="rId16" Type="http://schemas.openxmlformats.org/officeDocument/2006/relationships/slideLayout" Target="../slideLayouts/slideLayout62.xml"  /><Relationship Id="rId17" Type="http://schemas.openxmlformats.org/officeDocument/2006/relationships/slideLayout" Target="../slideLayouts/slideLayout63.xml"  /><Relationship Id="rId18" Type="http://schemas.openxmlformats.org/officeDocument/2006/relationships/theme" Target="../theme/theme5.xml"  /><Relationship Id="rId2" Type="http://schemas.openxmlformats.org/officeDocument/2006/relationships/slideLayout" Target="../slideLayouts/slideLayout48.xml"  /><Relationship Id="rId3" Type="http://schemas.openxmlformats.org/officeDocument/2006/relationships/slideLayout" Target="../slideLayouts/slideLayout49.xml"  /><Relationship Id="rId4" Type="http://schemas.openxmlformats.org/officeDocument/2006/relationships/slideLayout" Target="../slideLayouts/slideLayout50.xml"  /><Relationship Id="rId5" Type="http://schemas.openxmlformats.org/officeDocument/2006/relationships/slideLayout" Target="../slideLayouts/slideLayout51.xml"  /><Relationship Id="rId6" Type="http://schemas.openxmlformats.org/officeDocument/2006/relationships/slideLayout" Target="../slideLayouts/slideLayout52.xml"  /><Relationship Id="rId7" Type="http://schemas.openxmlformats.org/officeDocument/2006/relationships/slideLayout" Target="../slideLayouts/slideLayout53.xml"  /><Relationship Id="rId8" Type="http://schemas.openxmlformats.org/officeDocument/2006/relationships/slideLayout" Target="../slideLayouts/slideLayout54.xml"  /><Relationship Id="rId9" Type="http://schemas.openxmlformats.org/officeDocument/2006/relationships/slideLayout" Target="../slideLayouts/slideLayout55.xml"  /></Relationships>
</file>

<file path=ppt/slideMasters/_rels/slideMaster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4.xml"  /><Relationship Id="rId10" Type="http://schemas.openxmlformats.org/officeDocument/2006/relationships/slideLayout" Target="../slideLayouts/slideLayout73.xml"  /><Relationship Id="rId11" Type="http://schemas.openxmlformats.org/officeDocument/2006/relationships/slideLayout" Target="../slideLayouts/slideLayout74.xml"  /><Relationship Id="rId12" Type="http://schemas.openxmlformats.org/officeDocument/2006/relationships/slideLayout" Target="../slideLayouts/slideLayout75.xml"  /><Relationship Id="rId13" Type="http://schemas.openxmlformats.org/officeDocument/2006/relationships/theme" Target="../theme/theme6.xml"  /><Relationship Id="rId2" Type="http://schemas.openxmlformats.org/officeDocument/2006/relationships/slideLayout" Target="../slideLayouts/slideLayout65.xml"  /><Relationship Id="rId3" Type="http://schemas.openxmlformats.org/officeDocument/2006/relationships/slideLayout" Target="../slideLayouts/slideLayout66.xml"  /><Relationship Id="rId4" Type="http://schemas.openxmlformats.org/officeDocument/2006/relationships/slideLayout" Target="../slideLayouts/slideLayout67.xml"  /><Relationship Id="rId5" Type="http://schemas.openxmlformats.org/officeDocument/2006/relationships/slideLayout" Target="../slideLayouts/slideLayout68.xml"  /><Relationship Id="rId6" Type="http://schemas.openxmlformats.org/officeDocument/2006/relationships/slideLayout" Target="../slideLayouts/slideLayout69.xml"  /><Relationship Id="rId7" Type="http://schemas.openxmlformats.org/officeDocument/2006/relationships/slideLayout" Target="../slideLayouts/slideLayout70.xml"  /><Relationship Id="rId8" Type="http://schemas.openxmlformats.org/officeDocument/2006/relationships/slideLayout" Target="../slideLayouts/slideLayout71.xml"  /><Relationship Id="rId9" Type="http://schemas.openxmlformats.org/officeDocument/2006/relationships/slideLayout" Target="../slideLayouts/slideLayout72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38004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kern="0">
                <a:sym typeface="Helvetica Neue"/>
              </a:rPr>
              <a:pPr algn="ctr" latinLnBrk="0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20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99" r:id="rId16"/>
    <p:sldLayoutId id="2147484428" r:id="rId17"/>
  </p:sldLayoutIdLst>
  <p:transition xmlns:mc="http://schemas.openxmlformats.org/markup-compatibility/2006" xmlns:hp="http://schemas.haansoft.com/office/presentation/8.0" mc:Ignorable="hp" hp:hslDur="50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5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1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10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1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10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5.xml"  /><Relationship Id="rId2" Type="http://schemas.openxmlformats.org/officeDocument/2006/relationships/image" Target="../media/image1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65.xml"  /><Relationship Id="rId3" Type="http://schemas.openxmlformats.org/officeDocument/2006/relationships/image" Target="../media/image12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70.xml"  /><Relationship Id="rId3" Type="http://schemas.openxmlformats.org/officeDocument/2006/relationships/image" Target="../media/image13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5.xml"  /><Relationship Id="rId2" Type="http://schemas.openxmlformats.org/officeDocument/2006/relationships/image" Target="../media/image12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5.xml"  /><Relationship Id="rId2" Type="http://schemas.openxmlformats.org/officeDocument/2006/relationships/image" Target="../media/image14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65.xml"  /><Relationship Id="rId3" Type="http://schemas.openxmlformats.org/officeDocument/2006/relationships/image" Target="../media/image11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0.xml"  /><Relationship Id="rId3" Type="http://schemas.openxmlformats.org/officeDocument/2006/relationships/image" Target="../media/image15.png"  /><Relationship Id="rId4" Type="http://schemas.microsoft.com/office/2007/relationships/hdphoto" Target="../embeddings/oleObject1.wdp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6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6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6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080344" y="1473200"/>
            <a:ext cx="8686153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당신은 사랑받기 위해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그리고 그사랑 전하기위해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택하시고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 땅에 심으셨네</a:t>
            </a:r>
            <a:b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</a:b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또 하나의 열매를 바라시며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4840052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11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5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1128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추수 감사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681360" y="1614884"/>
            <a:ext cx="11097169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감사해요  깨닫지 못했었는데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내가 얼마나 소중한 존재라는 걸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태초부터 지금까지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하나님의 사랑은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항상 날 향하고 있었다는 걸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1408958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189485" y="1092200"/>
            <a:ext cx="8686153" cy="4673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고마워요 그 사랑을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가르쳐준 당신께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허락하신 당신께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그리스도의 사랑으로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더욱 섬기며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이제 나도 세상에 전하리라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0347775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1871985" y="1473200"/>
            <a:ext cx="8686153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당신은 사랑받기 위해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그리고 그사랑 전하기위해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택하시고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 땅에 심으셨네</a:t>
            </a:r>
            <a:b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</a:b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또 하나의 열매를 바라시며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47160574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김태호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18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139" y="1851844"/>
            <a:ext cx="7848872" cy="2927791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출애굽기 </a:t>
            </a:r>
            <a:r>
              <a:rPr lang="en-US" altLang="ko-KR" sz="5400" b="1">
                <a:solidFill>
                  <a:prstClr val="black"/>
                </a:solidFill>
                <a:latin typeface="HY중고딕"/>
                <a:ea typeface="HY중고딕"/>
              </a:rPr>
              <a:t>15</a:t>
            </a: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400" b="1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54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671" y="626194"/>
            <a:ext cx="10647250" cy="524881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500" b="1">
                <a:solidFill>
                  <a:srgbClr val="000000"/>
                </a:solidFill>
              </a:rPr>
              <a:t>성경봉독</a:t>
            </a:r>
            <a:r>
              <a:rPr lang="en-US" altLang="ko-KR" sz="5500" b="1">
                <a:solidFill>
                  <a:srgbClr val="000000"/>
                </a:solidFill>
              </a:rPr>
              <a:t>- </a:t>
            </a:r>
            <a:r>
              <a:rPr lang="ko-KR" altLang="en-US" sz="5500" b="1">
                <a:solidFill>
                  <a:srgbClr val="000000"/>
                </a:solidFill>
              </a:rPr>
              <a:t>출애굽기 </a:t>
            </a:r>
            <a:r>
              <a:rPr lang="en-US" altLang="ko-KR" sz="5500" b="1">
                <a:solidFill>
                  <a:srgbClr val="000000"/>
                </a:solidFill>
              </a:rPr>
              <a:t>15</a:t>
            </a:r>
            <a:r>
              <a:rPr lang="ko-KR" altLang="en-US" sz="5500" b="1">
                <a:solidFill>
                  <a:srgbClr val="000000"/>
                </a:solidFill>
              </a:rPr>
              <a:t>장</a:t>
            </a:r>
            <a:endParaRPr lang="ko-KR" altLang="en-US" sz="5500" b="1">
              <a:solidFill>
                <a:srgbClr val="000000"/>
              </a:solidFill>
            </a:endParaRPr>
          </a:p>
          <a:p>
            <a:pPr lvl="0">
              <a:defRPr/>
            </a:pPr>
            <a:endParaRPr lang="ko-KR" altLang="en-US" sz="5500" b="1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altLang="ko-KR" sz="5600" b="1" baseline="0">
                <a:solidFill>
                  <a:srgbClr val="000000"/>
                </a:solidFill>
              </a:rPr>
              <a:t>13</a:t>
            </a:r>
            <a:r>
              <a:rPr lang="ko-KR" altLang="en-US" sz="5600" b="1" baseline="0">
                <a:solidFill>
                  <a:srgbClr val="000000"/>
                </a:solidFill>
              </a:rPr>
              <a:t> 주의 인자하심으로 주께서 구속하신 백성을 인도하시되 주의 힘으로 그들들 주의 거룩한 </a:t>
            </a:r>
            <a:endParaRPr lang="ko-KR" altLang="en-US" sz="5600" b="1" baseline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5600" b="1" baseline="0">
                <a:solidFill>
                  <a:srgbClr val="000000"/>
                </a:solidFill>
              </a:rPr>
              <a:t>처소에 들어가게 하시나이다</a:t>
            </a:r>
            <a:endParaRPr lang="ko-KR" altLang="en-US" sz="5600" b="1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3361" y="2069223"/>
            <a:ext cx="7848873" cy="2500862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400" b="1">
                <a:solidFill>
                  <a:srgbClr val="ff0000"/>
                </a:solidFill>
                <a:latin typeface="HY그래픽M"/>
                <a:ea typeface="HY그래픽M"/>
              </a:rPr>
              <a:t>감사</a:t>
            </a: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하는 자는 누구인가</a:t>
            </a:r>
            <a:r>
              <a:rPr lang="en-US" altLang="ko-KR" sz="5200" b="1">
                <a:solidFill>
                  <a:prstClr val="black"/>
                </a:solidFill>
                <a:latin typeface="HY그래픽M"/>
                <a:ea typeface="HY그래픽M"/>
              </a:rPr>
              <a:t>?</a:t>
            </a:r>
            <a:endParaRPr lang="en-US" altLang="ko-KR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최예서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89462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19617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5563837"/>
      </p:ext>
    </p:extLst>
  </p:cSld>
  <p:clrMapOvr>
    <a:masterClrMapping/>
  </p:clrMapOvr>
  <p:transition spd="med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19_레이어 26.jpg" descr="2023 _0019_레이어 2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21466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18_레이어 27.jpg" descr="2023 _0018_레이어 27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24149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691282" y="1473200"/>
            <a:ext cx="10501854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감사해요  깨닫지 못했었는데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내가 얼마나 소중한 존재라는 걸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태초부터 지금까지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하나님의 사랑은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항상 날 향하고 있었다는 </a:t>
            </a:r>
            <a:r>
              <a:rPr lang="ko-KR" altLang="en-US" sz="47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걸</a:t>
            </a:r>
            <a:endParaRPr lang="ko-KR" altLang="en-US" sz="47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9198185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169641" y="1044574"/>
            <a:ext cx="8686153" cy="47688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고마워요 그 사랑을 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가르쳐준 당신께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허락하신 당신께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그리스도의 사랑으로 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더욱 섬기며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이제 나도 세상에 전하리라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09494774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6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3200" b="0" i="0" u="none" strike="noStrike" cap="none" spc="0" normalizeH="0" baseline="0"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2400" b="0" i="0" u="none" strike="noStrike" cap="none" spc="0" normalizeH="0" baseline="0"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txDef>
  </a:objectDefaults>
</a:theme>
</file>

<file path=ppt/theme/theme6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253</ep:Words>
  <ep:PresentationFormat>사용자 지정</ep:PresentationFormat>
  <ep:Paragraphs>154</ep:Paragraphs>
  <ep:Slides>29</ep:Slides>
  <ep:Notes>13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29</vt:i4>
      </vt:variant>
    </vt:vector>
  </ep:HeadingPairs>
  <ep:TitlesOfParts>
    <vt:vector size="35" baseType="lpstr">
      <vt:lpstr>Office 테마</vt:lpstr>
      <vt:lpstr>7_Office 테마</vt:lpstr>
      <vt:lpstr>2_파형</vt:lpstr>
      <vt:lpstr>3_Office 테마</vt:lpstr>
      <vt:lpstr>26_BasicWhite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2023-11-04T11:43:46.283</dcterms:modified>
  <cp:revision>155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