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917" r:id="rId6"/>
    <p:sldMasterId id="2147484097" r:id="rId7"/>
    <p:sldMasterId id="2147484242" r:id="rId8"/>
    <p:sldMasterId id="2147484274" r:id="rId9"/>
    <p:sldMasterId id="2147484307" r:id="rId10"/>
  </p:sldMasterIdLst>
  <p:notesMasterIdLst>
    <p:notesMasterId r:id="rId53"/>
  </p:notesMasterIdLst>
  <p:sldIdLst>
    <p:sldId id="1998" r:id="rId11"/>
    <p:sldId id="2753" r:id="rId12"/>
    <p:sldId id="2852" r:id="rId13"/>
    <p:sldId id="2853" r:id="rId14"/>
    <p:sldId id="2854" r:id="rId15"/>
    <p:sldId id="2866" r:id="rId16"/>
    <p:sldId id="2867" r:id="rId17"/>
    <p:sldId id="2874" r:id="rId18"/>
    <p:sldId id="2875" r:id="rId19"/>
    <p:sldId id="2876" r:id="rId20"/>
    <p:sldId id="2877" r:id="rId21"/>
    <p:sldId id="2878" r:id="rId22"/>
    <p:sldId id="2879" r:id="rId23"/>
    <p:sldId id="2880" r:id="rId24"/>
    <p:sldId id="2881" r:id="rId25"/>
    <p:sldId id="2614" r:id="rId26"/>
    <p:sldId id="2547" r:id="rId27"/>
    <p:sldId id="2548" r:id="rId28"/>
    <p:sldId id="2549" r:id="rId29"/>
    <p:sldId id="2550" r:id="rId30"/>
    <p:sldId id="2882" r:id="rId31"/>
    <p:sldId id="2883" r:id="rId32"/>
    <p:sldId id="2884" r:id="rId33"/>
    <p:sldId id="2885" r:id="rId34"/>
    <p:sldId id="2886" r:id="rId35"/>
    <p:sldId id="2887" r:id="rId36"/>
    <p:sldId id="2445" r:id="rId37"/>
    <p:sldId id="2553" r:id="rId38"/>
    <p:sldId id="2634" r:id="rId39"/>
    <p:sldId id="2891" r:id="rId40"/>
    <p:sldId id="2893" r:id="rId41"/>
    <p:sldId id="2312" r:id="rId42"/>
    <p:sldId id="2768" r:id="rId43"/>
    <p:sldId id="2888" r:id="rId44"/>
    <p:sldId id="2889" r:id="rId45"/>
    <p:sldId id="2890" r:id="rId46"/>
    <p:sldId id="2315" r:id="rId47"/>
    <p:sldId id="2641" r:id="rId48"/>
    <p:sldId id="1932" r:id="rId49"/>
    <p:sldId id="1933" r:id="rId50"/>
    <p:sldId id="1934" r:id="rId51"/>
    <p:sldId id="2363" r:id="rId5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>
        <p:scale>
          <a:sx n="117" d="100"/>
          <a:sy n="117" d="100"/>
        </p:scale>
        <p:origin x="-35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5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0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98325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2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7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57483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85557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6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6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37498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07311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365570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6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20237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37421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562585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1615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1546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51080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30367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4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26332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8422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50058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1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8193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01893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0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56448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93620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33183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0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6155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20527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67575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94882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21250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82095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06101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8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6834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4648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57155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0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5" y="3611599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84028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781307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4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4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07296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2205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34477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4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346471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53094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863432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50429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03935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4399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59154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2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73815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59279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4141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2023-07-08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06" r:id="rId12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2023-07-08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788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54" r:id="rId12"/>
    <p:sldLayoutId id="2147484255" r:id="rId13"/>
    <p:sldLayoutId id="2147484256" r:id="rId14"/>
    <p:sldLayoutId id="2147484257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3474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  <p:sldLayoutId id="2147484288" r:id="rId14"/>
    <p:sldLayoutId id="214748428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7420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  <p:sldLayoutId id="2147484320" r:id="rId13"/>
    <p:sldLayoutId id="2147484321" r:id="rId14"/>
    <p:sldLayoutId id="2147484322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44464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65836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27715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55830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82763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20026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9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 err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여섯번째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79623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34820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4110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464497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45015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49355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송예권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3" y="1786512"/>
            <a:ext cx="7848872" cy="3046968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시편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11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편 </a:t>
            </a:r>
            <a:r>
              <a:rPr lang="en-US" altLang="ko-KR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3~7</a:t>
            </a:r>
            <a:r>
              <a:rPr lang="ko-KR" altLang="en-US" sz="5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1" y="1230826"/>
            <a:ext cx="10825843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편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r>
              <a:rPr lang="en-US" altLang="ko-KR" sz="4800" b="1" dirty="0" smtClean="0"/>
              <a:t>3</a:t>
            </a:r>
            <a:r>
              <a:rPr lang="ko-KR" altLang="en-US" sz="4800" b="1" dirty="0" smtClean="0"/>
              <a:t>터가 무너지면 의인이 무엇을 하랴 </a:t>
            </a:r>
            <a:endParaRPr lang="en-US" altLang="ko-KR" sz="4800" b="1" dirty="0" smtClean="0"/>
          </a:p>
          <a:p>
            <a:r>
              <a:rPr lang="en-US" altLang="ko-KR" sz="4800" b="1" dirty="0" smtClean="0"/>
              <a:t>4 </a:t>
            </a:r>
            <a:r>
              <a:rPr lang="ko-KR" altLang="en-US" sz="4800" b="1" dirty="0"/>
              <a:t>여호와께서는 그의 성전에 계시고 </a:t>
            </a:r>
            <a:endParaRPr lang="en-US" altLang="ko-KR" sz="4800" b="1" dirty="0" smtClean="0"/>
          </a:p>
          <a:p>
            <a:r>
              <a:rPr lang="ko-KR" altLang="en-US" sz="4800" b="1" dirty="0" smtClean="0"/>
              <a:t>여호와의 </a:t>
            </a:r>
            <a:r>
              <a:rPr lang="ko-KR" altLang="en-US" sz="4800" b="1" dirty="0"/>
              <a:t>보좌는 하늘에 있음이여 그의 눈이 인생을 통촉하시고 그의 </a:t>
            </a:r>
            <a:r>
              <a:rPr lang="ko-KR" altLang="en-US" sz="4800" b="1" dirty="0" smtClean="0"/>
              <a:t>안목</a:t>
            </a:r>
            <a:endParaRPr lang="en-US" altLang="ko-KR" sz="4800" b="1" dirty="0" smtClean="0"/>
          </a:p>
          <a:p>
            <a:r>
              <a:rPr lang="ko-KR" altLang="en-US" sz="4800" b="1" dirty="0" smtClean="0"/>
              <a:t>이 </a:t>
            </a:r>
            <a:r>
              <a:rPr lang="ko-KR" altLang="en-US" sz="4800" b="1" dirty="0"/>
              <a:t>그들을 </a:t>
            </a:r>
            <a:r>
              <a:rPr lang="ko-KR" altLang="en-US" sz="4800" b="1" dirty="0" err="1"/>
              <a:t>감찰하시도다</a:t>
            </a:r>
            <a:endParaRPr lang="ko-KR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8593786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709735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1" y="1230826"/>
            <a:ext cx="10825843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편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r>
              <a:rPr lang="en-US" altLang="ko-KR" sz="4800" b="1" dirty="0" smtClean="0">
                <a:solidFill>
                  <a:prstClr val="black"/>
                </a:solidFill>
              </a:rPr>
              <a:t>5</a:t>
            </a:r>
            <a:r>
              <a:rPr lang="ko-KR" altLang="en-US" sz="4800" b="1" dirty="0">
                <a:solidFill>
                  <a:prstClr val="black"/>
                </a:solidFill>
              </a:rPr>
              <a:t>여호와는 의인을 감찰하시고 악인과 폭력을 좋아하는 자를 마음에 </a:t>
            </a:r>
            <a:r>
              <a:rPr lang="ko-KR" altLang="en-US" sz="4800" b="1" dirty="0" err="1" smtClean="0">
                <a:solidFill>
                  <a:prstClr val="black"/>
                </a:solidFill>
              </a:rPr>
              <a:t>미워하시도다</a:t>
            </a:r>
            <a:r>
              <a:rPr lang="ko-KR" altLang="en-US" sz="4800" b="1" dirty="0" smtClean="0">
                <a:solidFill>
                  <a:prstClr val="black"/>
                </a:solidFill>
              </a:rPr>
              <a:t> </a:t>
            </a:r>
            <a:r>
              <a:rPr lang="en-US" altLang="ko-KR" sz="4800" b="1" dirty="0" smtClean="0">
                <a:solidFill>
                  <a:prstClr val="black"/>
                </a:solidFill>
              </a:rPr>
              <a:t>6</a:t>
            </a:r>
            <a:r>
              <a:rPr lang="ko-KR" altLang="en-US" sz="4800" b="1" dirty="0">
                <a:solidFill>
                  <a:prstClr val="black"/>
                </a:solidFill>
              </a:rPr>
              <a:t>악인에게 그물을 </a:t>
            </a:r>
            <a:r>
              <a:rPr lang="ko-KR" altLang="en-US" sz="4800" b="1" dirty="0" err="1">
                <a:solidFill>
                  <a:prstClr val="black"/>
                </a:solidFill>
              </a:rPr>
              <a:t>던지시리니</a:t>
            </a:r>
            <a:r>
              <a:rPr lang="ko-KR" altLang="en-US" sz="4800" b="1" dirty="0">
                <a:solidFill>
                  <a:prstClr val="black"/>
                </a:solidFill>
              </a:rPr>
              <a:t> 불과 유황과 태우는 바람이 그들의 </a:t>
            </a:r>
            <a:endParaRPr lang="en-US" altLang="ko-KR" sz="4800" b="1" dirty="0" smtClean="0">
              <a:solidFill>
                <a:prstClr val="black"/>
              </a:solidFill>
            </a:endParaRPr>
          </a:p>
          <a:p>
            <a:r>
              <a:rPr lang="ko-KR" altLang="en-US" sz="4800" b="1" dirty="0" smtClean="0">
                <a:solidFill>
                  <a:prstClr val="black"/>
                </a:solidFill>
              </a:rPr>
              <a:t>잔의 </a:t>
            </a:r>
            <a:r>
              <a:rPr lang="ko-KR" altLang="en-US" sz="4800" b="1" dirty="0">
                <a:solidFill>
                  <a:prstClr val="black"/>
                </a:solidFill>
              </a:rPr>
              <a:t>소득이 되리로다</a:t>
            </a:r>
            <a:endParaRPr lang="ko-KR" alt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8382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1" y="1230826"/>
            <a:ext cx="10825843" cy="323163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11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편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r>
              <a:rPr lang="en-US" altLang="ko-KR" sz="4800" b="1" dirty="0" smtClean="0">
                <a:solidFill>
                  <a:prstClr val="black"/>
                </a:solidFill>
              </a:rPr>
              <a:t>7</a:t>
            </a:r>
            <a:r>
              <a:rPr lang="ko-KR" altLang="en-US" sz="4800" b="1" dirty="0">
                <a:solidFill>
                  <a:prstClr val="black"/>
                </a:solidFill>
              </a:rPr>
              <a:t>여호와는 의로우사 의로운 일을 </a:t>
            </a:r>
            <a:r>
              <a:rPr lang="ko-KR" altLang="en-US" sz="4800" b="1" dirty="0" err="1">
                <a:solidFill>
                  <a:prstClr val="black"/>
                </a:solidFill>
              </a:rPr>
              <a:t>좋아하시나니</a:t>
            </a:r>
            <a:r>
              <a:rPr lang="ko-KR" altLang="en-US" sz="4800" b="1" dirty="0">
                <a:solidFill>
                  <a:prstClr val="black"/>
                </a:solidFill>
              </a:rPr>
              <a:t> 정직한 자는 그의 얼굴을 </a:t>
            </a:r>
            <a:r>
              <a:rPr lang="ko-KR" altLang="en-US" sz="4800" b="1" dirty="0" err="1">
                <a:solidFill>
                  <a:prstClr val="black"/>
                </a:solidFill>
              </a:rPr>
              <a:t>뵈오리로다</a:t>
            </a:r>
            <a:endParaRPr lang="ko-KR" altLang="en-US" sz="4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9526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329318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하나님</a:t>
            </a:r>
            <a:r>
              <a:rPr lang="ko-KR" altLang="en-US" sz="5200" b="1" dirty="0">
                <a:latin typeface="HY그래픽M"/>
                <a:ea typeface="HY그래픽M"/>
              </a:rPr>
              <a:t> </a:t>
            </a:r>
            <a:r>
              <a:rPr lang="ko-KR" altLang="en-US" sz="5200" b="1" dirty="0">
                <a:solidFill>
                  <a:schemeClr val="tx2"/>
                </a:solidFill>
                <a:latin typeface="HY그래픽M"/>
                <a:ea typeface="HY그래픽M"/>
              </a:rPr>
              <a:t>나라</a:t>
            </a:r>
            <a:r>
              <a:rPr lang="ko-KR" altLang="en-US" sz="5200" b="1" dirty="0">
                <a:latin typeface="HY그래픽M"/>
                <a:ea typeface="HY그래픽M"/>
              </a:rPr>
              <a:t>를 지켜라</a:t>
            </a:r>
          </a:p>
          <a:p>
            <a:pPr algn="ctr"/>
            <a:endParaRPr lang="en-US" altLang="ko-KR" sz="5200" b="1" dirty="0" smtClean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65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521261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7_레이어 38.jpg" descr="2023 _0007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177167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6_레이어 39.jpg" descr="2023 _0006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97539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5_레이어 40.jpg" descr="2023 _0005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4426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안지혁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41772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79874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4655131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2545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60883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3041783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4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5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D61BCC-B2F9-40E4-AAFE-93044638304F}">
  <ds:schemaRefs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0f6cbf1-5f90-4908-b26f-e717de8939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3067</TotalTime>
  <Words>302</Words>
  <Application>Microsoft Office PowerPoint</Application>
  <PresentationFormat>사용자 지정</PresentationFormat>
  <Paragraphs>106</Paragraphs>
  <Slides>42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42</vt:i4>
      </vt:variant>
    </vt:vector>
  </HeadingPairs>
  <TitlesOfParts>
    <vt:vector size="49" baseType="lpstr">
      <vt:lpstr>Office 테마</vt:lpstr>
      <vt:lpstr>7_Office 테마</vt:lpstr>
      <vt:lpstr>2_파형</vt:lpstr>
      <vt:lpstr>3_Office 테마</vt:lpstr>
      <vt:lpstr>24_BasicWhite</vt:lpstr>
      <vt:lpstr>23_BasicWhite</vt:lpstr>
      <vt:lpstr>25_BasicWhite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USER</cp:lastModifiedBy>
  <cp:revision>114</cp:revision>
  <dcterms:created xsi:type="dcterms:W3CDTF">2022-06-11T10:00:30Z</dcterms:created>
  <dcterms:modified xsi:type="dcterms:W3CDTF">2023-07-08T12:02:18Z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