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459" r:id="rId5"/>
    <p:sldMasterId id="2147484519" r:id="rId6"/>
    <p:sldMasterId id="2147484531" r:id="rId7"/>
    <p:sldMasterId id="2147484543" r:id="rId8"/>
  </p:sldMasterIdLst>
  <p:notesMasterIdLst>
    <p:notesMasterId r:id="rId64"/>
  </p:notesMasterIdLst>
  <p:sldIdLst>
    <p:sldId id="1998" r:id="rId9"/>
    <p:sldId id="3080" r:id="rId10"/>
    <p:sldId id="3206" r:id="rId11"/>
    <p:sldId id="3207" r:id="rId12"/>
    <p:sldId id="3208" r:id="rId13"/>
    <p:sldId id="3209" r:id="rId14"/>
    <p:sldId id="3210" r:id="rId15"/>
    <p:sldId id="3211" r:id="rId16"/>
    <p:sldId id="3212" r:id="rId17"/>
    <p:sldId id="3213" r:id="rId18"/>
    <p:sldId id="3214" r:id="rId19"/>
    <p:sldId id="3215" r:id="rId20"/>
    <p:sldId id="3262" r:id="rId21"/>
    <p:sldId id="3263" r:id="rId22"/>
    <p:sldId id="3264" r:id="rId23"/>
    <p:sldId id="3265" r:id="rId24"/>
    <p:sldId id="3266" r:id="rId25"/>
    <p:sldId id="3267" r:id="rId26"/>
    <p:sldId id="3268" r:id="rId27"/>
    <p:sldId id="3269" r:id="rId28"/>
    <p:sldId id="3270" r:id="rId29"/>
    <p:sldId id="3271" r:id="rId30"/>
    <p:sldId id="3272" r:id="rId31"/>
    <p:sldId id="3273" r:id="rId32"/>
    <p:sldId id="3274" r:id="rId33"/>
    <p:sldId id="3252" r:id="rId34"/>
    <p:sldId id="3253" r:id="rId35"/>
    <p:sldId id="3254" r:id="rId36"/>
    <p:sldId id="3255" r:id="rId37"/>
    <p:sldId id="3256" r:id="rId38"/>
    <p:sldId id="3257" r:id="rId39"/>
    <p:sldId id="3258" r:id="rId40"/>
    <p:sldId id="3259" r:id="rId41"/>
    <p:sldId id="3260" r:id="rId42"/>
    <p:sldId id="3261" r:id="rId43"/>
    <p:sldId id="2614" r:id="rId44"/>
    <p:sldId id="2547" r:id="rId45"/>
    <p:sldId id="2548" r:id="rId46"/>
    <p:sldId id="2549" r:id="rId47"/>
    <p:sldId id="2550" r:id="rId48"/>
    <p:sldId id="3275" r:id="rId49"/>
    <p:sldId id="3276" r:id="rId50"/>
    <p:sldId id="3277" r:id="rId51"/>
    <p:sldId id="3278" r:id="rId52"/>
    <p:sldId id="2915" r:id="rId53"/>
    <p:sldId id="3067" r:id="rId54"/>
    <p:sldId id="3068" r:id="rId55"/>
    <p:sldId id="3069" r:id="rId56"/>
    <p:sldId id="2919" r:id="rId57"/>
    <p:sldId id="2922" r:id="rId58"/>
    <p:sldId id="2641" r:id="rId59"/>
    <p:sldId id="1932" r:id="rId60"/>
    <p:sldId id="1933" r:id="rId61"/>
    <p:sldId id="1934" r:id="rId62"/>
    <p:sldId id="2363" r:id="rId63"/>
  </p:sldIdLst>
  <p:sldSz cx="12192000" cy="6858000"/>
  <p:notesSz cx="6858000" cy="9144000"/>
  <p:defaultTextStyle>
    <a:defPPr>
      <a:defRPr lang="ko-KR"/>
    </a:defPPr>
    <a:lvl1pPr marL="0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73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58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713" autoAdjust="0"/>
    <p:restoredTop sz="94687" autoAdjust="0"/>
  </p:normalViewPr>
  <p:slideViewPr>
    <p:cSldViewPr snapToGrid="0">
      <p:cViewPr varScale="1">
        <p:scale>
          <a:sx n="117" d="100"/>
          <a:sy n="117" d="100"/>
        </p:scale>
        <p:origin x="-108" y="-156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theme" Target="theme/theme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2024-08-17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3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8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31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2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2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96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8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7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6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5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4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3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2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0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100" b="1"/>
            </a:lvl2pPr>
            <a:lvl3pPr marL="913777" indent="0">
              <a:buNone/>
              <a:defRPr sz="1900" b="1"/>
            </a:lvl3pPr>
            <a:lvl4pPr marL="1370668" indent="0">
              <a:buNone/>
              <a:defRPr sz="1500" b="1"/>
            </a:lvl4pPr>
            <a:lvl5pPr marL="1827554" indent="0">
              <a:buNone/>
              <a:defRPr sz="1500" b="1"/>
            </a:lvl5pPr>
            <a:lvl6pPr marL="2284458" indent="0">
              <a:buNone/>
              <a:defRPr sz="1500" b="1"/>
            </a:lvl6pPr>
            <a:lvl7pPr marL="2741333" indent="0">
              <a:buNone/>
              <a:defRPr sz="1500" b="1"/>
            </a:lvl7pPr>
            <a:lvl8pPr marL="3198208" indent="0">
              <a:buNone/>
              <a:defRPr sz="1500" b="1"/>
            </a:lvl8pPr>
            <a:lvl9pPr marL="365508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89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100" b="1"/>
            </a:lvl2pPr>
            <a:lvl3pPr marL="913777" indent="0">
              <a:buNone/>
              <a:defRPr sz="1900" b="1"/>
            </a:lvl3pPr>
            <a:lvl4pPr marL="1370668" indent="0">
              <a:buNone/>
              <a:defRPr sz="1500" b="1"/>
            </a:lvl4pPr>
            <a:lvl5pPr marL="1827554" indent="0">
              <a:buNone/>
              <a:defRPr sz="1500" b="1"/>
            </a:lvl5pPr>
            <a:lvl6pPr marL="2284458" indent="0">
              <a:buNone/>
              <a:defRPr sz="1500" b="1"/>
            </a:lvl6pPr>
            <a:lvl7pPr marL="2741333" indent="0">
              <a:buNone/>
              <a:defRPr sz="1500" b="1"/>
            </a:lvl7pPr>
            <a:lvl8pPr marL="3198208" indent="0">
              <a:buNone/>
              <a:defRPr sz="1500" b="1"/>
            </a:lvl8pPr>
            <a:lvl9pPr marL="365508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8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39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58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879" indent="0">
              <a:buNone/>
              <a:defRPr sz="1200"/>
            </a:lvl2pPr>
            <a:lvl3pPr marL="913777" indent="0">
              <a:buNone/>
              <a:defRPr sz="1100"/>
            </a:lvl3pPr>
            <a:lvl4pPr marL="1370668" indent="0">
              <a:buNone/>
              <a:defRPr sz="900"/>
            </a:lvl4pPr>
            <a:lvl5pPr marL="1827554" indent="0">
              <a:buNone/>
              <a:defRPr sz="900"/>
            </a:lvl5pPr>
            <a:lvl6pPr marL="2284458" indent="0">
              <a:buNone/>
              <a:defRPr sz="900"/>
            </a:lvl6pPr>
            <a:lvl7pPr marL="2741333" indent="0">
              <a:buNone/>
              <a:defRPr sz="900"/>
            </a:lvl7pPr>
            <a:lvl8pPr marL="3198208" indent="0">
              <a:buNone/>
              <a:defRPr sz="900"/>
            </a:lvl8pPr>
            <a:lvl9pPr marL="365508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4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79" indent="0">
              <a:buNone/>
              <a:defRPr sz="2800"/>
            </a:lvl2pPr>
            <a:lvl3pPr marL="913777" indent="0">
              <a:buNone/>
              <a:defRPr sz="2400"/>
            </a:lvl3pPr>
            <a:lvl4pPr marL="1370668" indent="0">
              <a:buNone/>
              <a:defRPr sz="2100"/>
            </a:lvl4pPr>
            <a:lvl5pPr marL="1827554" indent="0">
              <a:buNone/>
              <a:defRPr sz="2100"/>
            </a:lvl5pPr>
            <a:lvl6pPr marL="2284458" indent="0">
              <a:buNone/>
              <a:defRPr sz="2100"/>
            </a:lvl6pPr>
            <a:lvl7pPr marL="2741333" indent="0">
              <a:buNone/>
              <a:defRPr sz="2100"/>
            </a:lvl7pPr>
            <a:lvl8pPr marL="3198208" indent="0">
              <a:buNone/>
              <a:defRPr sz="2100"/>
            </a:lvl8pPr>
            <a:lvl9pPr marL="365508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08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879" indent="0">
              <a:buNone/>
              <a:defRPr sz="1200"/>
            </a:lvl2pPr>
            <a:lvl3pPr marL="913777" indent="0">
              <a:buNone/>
              <a:defRPr sz="1100"/>
            </a:lvl3pPr>
            <a:lvl4pPr marL="1370668" indent="0">
              <a:buNone/>
              <a:defRPr sz="900"/>
            </a:lvl4pPr>
            <a:lvl5pPr marL="1827554" indent="0">
              <a:buNone/>
              <a:defRPr sz="900"/>
            </a:lvl5pPr>
            <a:lvl6pPr marL="2284458" indent="0">
              <a:buNone/>
              <a:defRPr sz="900"/>
            </a:lvl6pPr>
            <a:lvl7pPr marL="2741333" indent="0">
              <a:buNone/>
              <a:defRPr sz="900"/>
            </a:lvl7pPr>
            <a:lvl8pPr marL="3198208" indent="0">
              <a:buNone/>
              <a:defRPr sz="900"/>
            </a:lvl8pPr>
            <a:lvl9pPr marL="365508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5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5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75" y="5930027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206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690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573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143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718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286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662" y="420389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36" tIns="45682" rIns="9133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59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36" tIns="45682" rIns="9133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36" tIns="45682" rIns="9133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67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36" tIns="45682" rIns="9133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86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36" tIns="45682" rIns="9133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6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6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2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9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5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2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1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643" indent="0">
              <a:buNone/>
              <a:defRPr sz="2000" b="1"/>
            </a:lvl2pPr>
            <a:lvl3pPr marL="913309" indent="0">
              <a:buNone/>
              <a:defRPr sz="1900" b="1"/>
            </a:lvl3pPr>
            <a:lvl4pPr marL="1369970" indent="0">
              <a:buNone/>
              <a:defRPr sz="1600" b="1"/>
            </a:lvl4pPr>
            <a:lvl5pPr marL="1826624" indent="0">
              <a:buNone/>
              <a:defRPr sz="1600" b="1"/>
            </a:lvl5pPr>
            <a:lvl6pPr marL="2283286" indent="0">
              <a:buNone/>
              <a:defRPr sz="1600" b="1"/>
            </a:lvl6pPr>
            <a:lvl7pPr marL="2739938" indent="0">
              <a:buNone/>
              <a:defRPr sz="1600" b="1"/>
            </a:lvl7pPr>
            <a:lvl8pPr marL="3196579" indent="0">
              <a:buNone/>
              <a:defRPr sz="1600" b="1"/>
            </a:lvl8pPr>
            <a:lvl9pPr marL="365323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499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1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643" indent="0">
              <a:buNone/>
              <a:defRPr sz="2000" b="1"/>
            </a:lvl2pPr>
            <a:lvl3pPr marL="913309" indent="0">
              <a:buNone/>
              <a:defRPr sz="1900" b="1"/>
            </a:lvl3pPr>
            <a:lvl4pPr marL="1369970" indent="0">
              <a:buNone/>
              <a:defRPr sz="1600" b="1"/>
            </a:lvl4pPr>
            <a:lvl5pPr marL="1826624" indent="0">
              <a:buNone/>
              <a:defRPr sz="1600" b="1"/>
            </a:lvl5pPr>
            <a:lvl6pPr marL="2283286" indent="0">
              <a:buNone/>
              <a:defRPr sz="1600" b="1"/>
            </a:lvl6pPr>
            <a:lvl7pPr marL="2739938" indent="0">
              <a:buNone/>
              <a:defRPr sz="1600" b="1"/>
            </a:lvl7pPr>
            <a:lvl8pPr marL="3196579" indent="0">
              <a:buNone/>
              <a:defRPr sz="1600" b="1"/>
            </a:lvl8pPr>
            <a:lvl9pPr marL="365323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499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49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91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643" indent="0">
              <a:buNone/>
              <a:defRPr sz="1200"/>
            </a:lvl2pPr>
            <a:lvl3pPr marL="913309" indent="0">
              <a:buNone/>
              <a:defRPr sz="1100"/>
            </a:lvl3pPr>
            <a:lvl4pPr marL="1369970" indent="0">
              <a:buNone/>
              <a:defRPr sz="900"/>
            </a:lvl4pPr>
            <a:lvl5pPr marL="1826624" indent="0">
              <a:buNone/>
              <a:defRPr sz="900"/>
            </a:lvl5pPr>
            <a:lvl6pPr marL="2283286" indent="0">
              <a:buNone/>
              <a:defRPr sz="900"/>
            </a:lvl6pPr>
            <a:lvl7pPr marL="2739938" indent="0">
              <a:buNone/>
              <a:defRPr sz="900"/>
            </a:lvl7pPr>
            <a:lvl8pPr marL="3196579" indent="0">
              <a:buNone/>
              <a:defRPr sz="900"/>
            </a:lvl8pPr>
            <a:lvl9pPr marL="365323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262" y="33899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21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643" indent="0">
              <a:buNone/>
              <a:defRPr sz="1200"/>
            </a:lvl2pPr>
            <a:lvl3pPr marL="913309" indent="0">
              <a:buNone/>
              <a:defRPr sz="1100"/>
            </a:lvl3pPr>
            <a:lvl4pPr marL="1369970" indent="0">
              <a:buNone/>
              <a:defRPr sz="900"/>
            </a:lvl4pPr>
            <a:lvl5pPr marL="1826624" indent="0">
              <a:buNone/>
              <a:defRPr sz="900"/>
            </a:lvl5pPr>
            <a:lvl6pPr marL="2283286" indent="0">
              <a:buNone/>
              <a:defRPr sz="900"/>
            </a:lvl6pPr>
            <a:lvl7pPr marL="2739938" indent="0">
              <a:buNone/>
              <a:defRPr sz="900"/>
            </a:lvl7pPr>
            <a:lvl8pPr marL="3196579" indent="0">
              <a:buNone/>
              <a:defRPr sz="900"/>
            </a:lvl8pPr>
            <a:lvl9pPr marL="365323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643" indent="0">
              <a:buNone/>
              <a:defRPr sz="2800"/>
            </a:lvl2pPr>
            <a:lvl3pPr marL="913309" indent="0">
              <a:buNone/>
              <a:defRPr sz="2400"/>
            </a:lvl3pPr>
            <a:lvl4pPr marL="1369970" indent="0">
              <a:buNone/>
              <a:defRPr sz="2000"/>
            </a:lvl4pPr>
            <a:lvl5pPr marL="1826624" indent="0">
              <a:buNone/>
              <a:defRPr sz="2000"/>
            </a:lvl5pPr>
            <a:lvl6pPr marL="2283286" indent="0">
              <a:buNone/>
              <a:defRPr sz="2000"/>
            </a:lvl6pPr>
            <a:lvl7pPr marL="2739938" indent="0">
              <a:buNone/>
              <a:defRPr sz="2000"/>
            </a:lvl7pPr>
            <a:lvl8pPr marL="3196579" indent="0">
              <a:buNone/>
              <a:defRPr sz="2000"/>
            </a:lvl8pPr>
            <a:lvl9pPr marL="365323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2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991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8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7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6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5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4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3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2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0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100" b="1"/>
            </a:lvl2pPr>
            <a:lvl3pPr marL="913777" indent="0">
              <a:buNone/>
              <a:defRPr sz="1900" b="1"/>
            </a:lvl3pPr>
            <a:lvl4pPr marL="1370668" indent="0">
              <a:buNone/>
              <a:defRPr sz="1500" b="1"/>
            </a:lvl4pPr>
            <a:lvl5pPr marL="1827554" indent="0">
              <a:buNone/>
              <a:defRPr sz="1500" b="1"/>
            </a:lvl5pPr>
            <a:lvl6pPr marL="2284458" indent="0">
              <a:buNone/>
              <a:defRPr sz="1500" b="1"/>
            </a:lvl6pPr>
            <a:lvl7pPr marL="2741333" indent="0">
              <a:buNone/>
              <a:defRPr sz="1500" b="1"/>
            </a:lvl7pPr>
            <a:lvl8pPr marL="3198208" indent="0">
              <a:buNone/>
              <a:defRPr sz="1500" b="1"/>
            </a:lvl8pPr>
            <a:lvl9pPr marL="365508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1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100" b="1"/>
            </a:lvl2pPr>
            <a:lvl3pPr marL="913777" indent="0">
              <a:buNone/>
              <a:defRPr sz="1900" b="1"/>
            </a:lvl3pPr>
            <a:lvl4pPr marL="1370668" indent="0">
              <a:buNone/>
              <a:defRPr sz="1500" b="1"/>
            </a:lvl4pPr>
            <a:lvl5pPr marL="1827554" indent="0">
              <a:buNone/>
              <a:defRPr sz="1500" b="1"/>
            </a:lvl5pPr>
            <a:lvl6pPr marL="2284458" indent="0">
              <a:buNone/>
              <a:defRPr sz="1500" b="1"/>
            </a:lvl6pPr>
            <a:lvl7pPr marL="2741333" indent="0">
              <a:buNone/>
              <a:defRPr sz="1500" b="1"/>
            </a:lvl7pPr>
            <a:lvl8pPr marL="3198208" indent="0">
              <a:buNone/>
              <a:defRPr sz="1500" b="1"/>
            </a:lvl8pPr>
            <a:lvl9pPr marL="365508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1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27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1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879" indent="0">
              <a:buNone/>
              <a:defRPr sz="1200"/>
            </a:lvl2pPr>
            <a:lvl3pPr marL="913777" indent="0">
              <a:buNone/>
              <a:defRPr sz="1100"/>
            </a:lvl3pPr>
            <a:lvl4pPr marL="1370668" indent="0">
              <a:buNone/>
              <a:defRPr sz="900"/>
            </a:lvl4pPr>
            <a:lvl5pPr marL="1827554" indent="0">
              <a:buNone/>
              <a:defRPr sz="900"/>
            </a:lvl5pPr>
            <a:lvl6pPr marL="2284458" indent="0">
              <a:buNone/>
              <a:defRPr sz="900"/>
            </a:lvl6pPr>
            <a:lvl7pPr marL="2741333" indent="0">
              <a:buNone/>
              <a:defRPr sz="900"/>
            </a:lvl7pPr>
            <a:lvl8pPr marL="3198208" indent="0">
              <a:buNone/>
              <a:defRPr sz="900"/>
            </a:lvl8pPr>
            <a:lvl9pPr marL="365508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75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79" indent="0">
              <a:buNone/>
              <a:defRPr sz="2800"/>
            </a:lvl2pPr>
            <a:lvl3pPr marL="913777" indent="0">
              <a:buNone/>
              <a:defRPr sz="2400"/>
            </a:lvl3pPr>
            <a:lvl4pPr marL="1370668" indent="0">
              <a:buNone/>
              <a:defRPr sz="2100"/>
            </a:lvl4pPr>
            <a:lvl5pPr marL="1827554" indent="0">
              <a:buNone/>
              <a:defRPr sz="2100"/>
            </a:lvl5pPr>
            <a:lvl6pPr marL="2284458" indent="0">
              <a:buNone/>
              <a:defRPr sz="2100"/>
            </a:lvl6pPr>
            <a:lvl7pPr marL="2741333" indent="0">
              <a:buNone/>
              <a:defRPr sz="2100"/>
            </a:lvl7pPr>
            <a:lvl8pPr marL="3198208" indent="0">
              <a:buNone/>
              <a:defRPr sz="2100"/>
            </a:lvl8pPr>
            <a:lvl9pPr marL="365508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3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879" indent="0">
              <a:buNone/>
              <a:defRPr sz="1200"/>
            </a:lvl2pPr>
            <a:lvl3pPr marL="913777" indent="0">
              <a:buNone/>
              <a:defRPr sz="1100"/>
            </a:lvl3pPr>
            <a:lvl4pPr marL="1370668" indent="0">
              <a:buNone/>
              <a:defRPr sz="900"/>
            </a:lvl4pPr>
            <a:lvl5pPr marL="1827554" indent="0">
              <a:buNone/>
              <a:defRPr sz="900"/>
            </a:lvl5pPr>
            <a:lvl6pPr marL="2284458" indent="0">
              <a:buNone/>
              <a:defRPr sz="900"/>
            </a:lvl6pPr>
            <a:lvl7pPr marL="2741333" indent="0">
              <a:buNone/>
              <a:defRPr sz="900"/>
            </a:lvl7pPr>
            <a:lvl8pPr marL="3198208" indent="0">
              <a:buNone/>
              <a:defRPr sz="900"/>
            </a:lvl8pPr>
            <a:lvl9pPr marL="365508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82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82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75" y="5930027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206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690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573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143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718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286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20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4938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3716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95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211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2024-08-17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245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245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097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432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43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7604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521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7975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43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46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9558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94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32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9236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274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469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469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5061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43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814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255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2024-08-17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2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085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78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78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1542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9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8383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6452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734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7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3493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26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55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4441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4011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402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402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9118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91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62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2024-08-17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474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184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66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66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763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8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00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6063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2580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62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1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835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4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0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451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6690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90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90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485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91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447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8759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55051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0592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8162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4377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6802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1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6309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0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4511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8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8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8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2024-08-17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58"/>
            <a:ext cx="411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8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8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86" tIns="45710" rIns="9138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86" tIns="45710" rIns="9138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866"/>
            <a:ext cx="2844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866"/>
            <a:ext cx="3860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866"/>
            <a:ext cx="2844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77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74" indent="-342674" algn="l" defTabSz="91377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41" indent="-285565" algn="l" defTabSz="91377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29" indent="-228449" algn="l" defTabSz="91377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04" indent="-228449" algn="l" defTabSz="91377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83" indent="-228449" algn="l" defTabSz="91377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81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72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58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62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9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77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6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54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5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33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0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87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73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36" tIns="45682" rIns="9133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662"/>
            <a:ext cx="5048920" cy="365125"/>
          </a:xfrm>
          <a:prstGeom prst="rect">
            <a:avLst/>
          </a:prstGeom>
        </p:spPr>
        <p:txBody>
          <a:bodyPr vert="horz" lIns="91336" tIns="45682" rIns="9133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573" y="6250662"/>
            <a:ext cx="5048921" cy="365125"/>
          </a:xfrm>
          <a:prstGeom prst="rect">
            <a:avLst/>
          </a:prstGeom>
        </p:spPr>
        <p:txBody>
          <a:bodyPr vert="horz" lIns="91336" tIns="45682" rIns="9133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662"/>
            <a:ext cx="1549101" cy="365125"/>
          </a:xfrm>
          <a:prstGeom prst="rect">
            <a:avLst/>
          </a:prstGeom>
        </p:spPr>
        <p:txBody>
          <a:bodyPr vert="horz" lIns="91336" tIns="45682" rIns="9133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36" tIns="45682" rIns="9133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330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96" indent="-273996" algn="l" defTabSz="91330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582" indent="-273996" algn="l" defTabSz="91330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640" indent="-228330" algn="l" defTabSz="91330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642" indent="-228330" algn="l" defTabSz="91330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301" indent="-228330" algn="l" defTabSz="91330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961" indent="-228330" algn="l" defTabSz="91330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621" indent="-228330" algn="l" defTabSz="91330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274" indent="-228330" algn="l" defTabSz="91330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938" indent="-228330" algn="l" defTabSz="91330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43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9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70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24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86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38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79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31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86" tIns="45710" rIns="9138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86" tIns="45710" rIns="9138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894"/>
            <a:ext cx="2844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894"/>
            <a:ext cx="3860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894"/>
            <a:ext cx="2844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77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74" indent="-342674" algn="l" defTabSz="91377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41" indent="-285565" algn="l" defTabSz="91377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29" indent="-228449" algn="l" defTabSz="91377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04" indent="-228449" algn="l" defTabSz="91377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83" indent="-228449" algn="l" defTabSz="91377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81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72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58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62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9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77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6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54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5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33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0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87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445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445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445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96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  <p:sldLayoutId id="2147484461" r:id="rId2"/>
    <p:sldLayoutId id="2147484462" r:id="rId3"/>
    <p:sldLayoutId id="2147484463" r:id="rId4"/>
    <p:sldLayoutId id="2147484464" r:id="rId5"/>
    <p:sldLayoutId id="2147484465" r:id="rId6"/>
    <p:sldLayoutId id="2147484466" r:id="rId7"/>
    <p:sldLayoutId id="2147484467" r:id="rId8"/>
    <p:sldLayoutId id="2147484468" r:id="rId9"/>
    <p:sldLayoutId id="2147484469" r:id="rId10"/>
    <p:sldLayoutId id="2147484470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7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4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0" r:id="rId1"/>
    <p:sldLayoutId id="2147484521" r:id="rId2"/>
    <p:sldLayoutId id="2147484522" r:id="rId3"/>
    <p:sldLayoutId id="2147484523" r:id="rId4"/>
    <p:sldLayoutId id="2147484524" r:id="rId5"/>
    <p:sldLayoutId id="2147484525" r:id="rId6"/>
    <p:sldLayoutId id="2147484526" r:id="rId7"/>
    <p:sldLayoutId id="2147484527" r:id="rId8"/>
    <p:sldLayoutId id="2147484528" r:id="rId9"/>
    <p:sldLayoutId id="2147484529" r:id="rId10"/>
    <p:sldLayoutId id="214748453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7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2" r:id="rId1"/>
    <p:sldLayoutId id="2147484533" r:id="rId2"/>
    <p:sldLayoutId id="2147484534" r:id="rId3"/>
    <p:sldLayoutId id="2147484535" r:id="rId4"/>
    <p:sldLayoutId id="2147484536" r:id="rId5"/>
    <p:sldLayoutId id="2147484537" r:id="rId6"/>
    <p:sldLayoutId id="2147484538" r:id="rId7"/>
    <p:sldLayoutId id="2147484539" r:id="rId8"/>
    <p:sldLayoutId id="2147484540" r:id="rId9"/>
    <p:sldLayoutId id="2147484541" r:id="rId10"/>
    <p:sldLayoutId id="214748454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2024-08-17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2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4" r:id="rId1"/>
    <p:sldLayoutId id="2147484545" r:id="rId2"/>
    <p:sldLayoutId id="2147484546" r:id="rId3"/>
    <p:sldLayoutId id="2147484547" r:id="rId4"/>
    <p:sldLayoutId id="2147484548" r:id="rId5"/>
    <p:sldLayoutId id="2147484549" r:id="rId6"/>
    <p:sldLayoutId id="2147484550" r:id="rId7"/>
    <p:sldLayoutId id="2147484551" r:id="rId8"/>
    <p:sldLayoutId id="2147484552" r:id="rId9"/>
    <p:sldLayoutId id="2147484553" r:id="rId10"/>
    <p:sldLayoutId id="2147484554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5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36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37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38.png"/><Relationship Id="rId5" Type="http://schemas.openxmlformats.org/officeDocument/2006/relationships/image" Target="../media/image30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39.png"/><Relationship Id="rId5" Type="http://schemas.openxmlformats.org/officeDocument/2006/relationships/image" Target="../media/image32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40.png"/><Relationship Id="rId5" Type="http://schemas.openxmlformats.org/officeDocument/2006/relationships/image" Target="../media/image34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41.png"/><Relationship Id="rId5" Type="http://schemas.openxmlformats.org/officeDocument/2006/relationships/image" Target="../media/image32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42.png"/><Relationship Id="rId5" Type="http://schemas.openxmlformats.org/officeDocument/2006/relationships/image" Target="../media/image34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48.png"/><Relationship Id="rId5" Type="http://schemas.openxmlformats.org/officeDocument/2006/relationships/image" Target="../media/image55.pn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50.png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52.png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54.png"/><Relationship Id="rId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52.png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54.png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67.png"/><Relationship Id="rId4" Type="http://schemas.openxmlformats.org/officeDocument/2006/relationships/image" Target="../media/image6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68.png"/><Relationship Id="rId4" Type="http://schemas.openxmlformats.org/officeDocument/2006/relationships/image" Target="../media/image6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69.png"/><Relationship Id="rId4" Type="http://schemas.openxmlformats.org/officeDocument/2006/relationships/image" Target="../media/image6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3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13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08" tIns="45674" rIns="9130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710" rIns="9138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710" rIns="9138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580" cy="1862028"/>
          </a:xfrm>
          <a:prstGeom prst="rect">
            <a:avLst/>
          </a:prstGeom>
          <a:noFill/>
        </p:spPr>
        <p:txBody>
          <a:bodyPr wrap="none" lIns="91386" tIns="45710" rIns="9138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0">
            <a:extLst>
              <a:ext uri="{FF2B5EF4-FFF2-40B4-BE49-F238E27FC236}">
                <a16:creationId xmlns:a16="http://schemas.microsoft.com/office/drawing/2014/main" xmlns="" id="{AEDEE922-0977-B2BD-4795-7D7E39B538C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77"/>
            <a:ext cx="1144315" cy="620093"/>
          </a:xfrm>
          <a:prstGeom prst="rect">
            <a:avLst/>
          </a:prstGeom>
        </p:spPr>
      </p:pic>
      <p:cxnSp>
        <p:nvCxnSpPr>
          <p:cNvPr id="29" name="직선 연결선 28"/>
          <p:cNvCxnSpPr/>
          <p:nvPr/>
        </p:nvCxnSpPr>
        <p:spPr>
          <a:xfrm>
            <a:off x="11192371" y="3600453"/>
            <a:ext cx="0" cy="450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FE element 32">
            <a:extLst>
              <a:ext uri="{FF2B5EF4-FFF2-40B4-BE49-F238E27FC236}">
                <a16:creationId xmlns:a16="http://schemas.microsoft.com/office/drawing/2014/main" xmlns="" id="{446869A3-F0C5-EC3C-2577-80F908E16CD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33">
            <a:extLst>
              <a:ext uri="{FF2B5EF4-FFF2-40B4-BE49-F238E27FC236}">
                <a16:creationId xmlns:a16="http://schemas.microsoft.com/office/drawing/2014/main" xmlns="" id="{93B51D84-AD03-63E2-D323-E9DE62B0B81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102"/>
            <a:ext cx="1245920" cy="493691"/>
          </a:xfrm>
          <a:prstGeom prst="rect">
            <a:avLst/>
          </a:prstGeom>
        </p:spPr>
      </p:pic>
      <p:pic>
        <p:nvPicPr>
          <p:cNvPr id="11" name="PFE element 34">
            <a:extLst>
              <a:ext uri="{FF2B5EF4-FFF2-40B4-BE49-F238E27FC236}">
                <a16:creationId xmlns:a16="http://schemas.microsoft.com/office/drawing/2014/main" xmlns="" id="{CACE9DB0-D8C1-7A05-EE52-A7E039B4984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03" y="1876602"/>
            <a:ext cx="8892644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30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5">
            <a:extLst>
              <a:ext uri="{FF2B5EF4-FFF2-40B4-BE49-F238E27FC236}">
                <a16:creationId xmlns:a16="http://schemas.microsoft.com/office/drawing/2014/main" xmlns="" id="{3460F7CB-1CDD-E82F-B513-EC3FEAE6FE7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77"/>
            <a:ext cx="1144315" cy="620093"/>
          </a:xfrm>
          <a:prstGeom prst="rect">
            <a:avLst/>
          </a:prstGeom>
        </p:spPr>
      </p:pic>
      <p:pic>
        <p:nvPicPr>
          <p:cNvPr id="7" name="PFE element 36">
            <a:extLst>
              <a:ext uri="{FF2B5EF4-FFF2-40B4-BE49-F238E27FC236}">
                <a16:creationId xmlns:a16="http://schemas.microsoft.com/office/drawing/2014/main" xmlns="" id="{2C061A3C-2E97-36DA-60D5-C7099835401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37">
            <a:extLst>
              <a:ext uri="{FF2B5EF4-FFF2-40B4-BE49-F238E27FC236}">
                <a16:creationId xmlns:a16="http://schemas.microsoft.com/office/drawing/2014/main" xmlns="" id="{FAC80DE2-8CDB-2308-896F-9C1A7D6E972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102"/>
            <a:ext cx="1245920" cy="493691"/>
          </a:xfrm>
          <a:prstGeom prst="rect">
            <a:avLst/>
          </a:prstGeom>
        </p:spPr>
      </p:pic>
      <p:pic>
        <p:nvPicPr>
          <p:cNvPr id="11" name="PFE element 38">
            <a:extLst>
              <a:ext uri="{FF2B5EF4-FFF2-40B4-BE49-F238E27FC236}">
                <a16:creationId xmlns:a16="http://schemas.microsoft.com/office/drawing/2014/main" xmlns="" id="{A8A18855-3C98-9BE6-D62E-56D43C014BE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52" y="1876602"/>
            <a:ext cx="9147901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08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9">
            <a:extLst>
              <a:ext uri="{FF2B5EF4-FFF2-40B4-BE49-F238E27FC236}">
                <a16:creationId xmlns:a16="http://schemas.microsoft.com/office/drawing/2014/main" xmlns="" id="{0C9A5032-50E8-2CA8-1629-3FBAE19915D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77"/>
            <a:ext cx="1144315" cy="620093"/>
          </a:xfrm>
          <a:prstGeom prst="rect">
            <a:avLst/>
          </a:prstGeom>
        </p:spPr>
      </p:pic>
      <p:pic>
        <p:nvPicPr>
          <p:cNvPr id="7" name="PFE element 40">
            <a:extLst>
              <a:ext uri="{FF2B5EF4-FFF2-40B4-BE49-F238E27FC236}">
                <a16:creationId xmlns:a16="http://schemas.microsoft.com/office/drawing/2014/main" xmlns="" id="{9F3378FC-2A6A-4072-E9F4-40FA161EEF1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41">
            <a:extLst>
              <a:ext uri="{FF2B5EF4-FFF2-40B4-BE49-F238E27FC236}">
                <a16:creationId xmlns:a16="http://schemas.microsoft.com/office/drawing/2014/main" xmlns="" id="{21005904-280F-34B8-114B-7807F137C8D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102"/>
            <a:ext cx="1245920" cy="493691"/>
          </a:xfrm>
          <a:prstGeom prst="rect">
            <a:avLst/>
          </a:prstGeom>
        </p:spPr>
      </p:pic>
      <p:pic>
        <p:nvPicPr>
          <p:cNvPr id="11" name="PFE element 42">
            <a:extLst>
              <a:ext uri="{FF2B5EF4-FFF2-40B4-BE49-F238E27FC236}">
                <a16:creationId xmlns:a16="http://schemas.microsoft.com/office/drawing/2014/main" xmlns="" id="{2B6B6018-868B-1048-D68E-78480589614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03" y="1876602"/>
            <a:ext cx="8892644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34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>
            <a:extLst>
              <a:ext uri="{FF2B5EF4-FFF2-40B4-BE49-F238E27FC236}">
                <a16:creationId xmlns="" xmlns:a16="http://schemas.microsoft.com/office/drawing/2014/main" id="{038D711A-F67E-5752-65EE-4C7487239B4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2">
            <a:extLst>
              <a:ext uri="{FF2B5EF4-FFF2-40B4-BE49-F238E27FC236}">
                <a16:creationId xmlns="" xmlns:a16="http://schemas.microsoft.com/office/drawing/2014/main" id="{8EFC5845-91E7-B4F3-926A-6364B5F10A2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11" name="PFE element 3">
            <a:extLst>
              <a:ext uri="{FF2B5EF4-FFF2-40B4-BE49-F238E27FC236}">
                <a16:creationId xmlns="" xmlns:a16="http://schemas.microsoft.com/office/drawing/2014/main" id="{7F95AAB2-535D-551E-75C3-12D2CC27478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  <p:pic>
        <p:nvPicPr>
          <p:cNvPr id="13" name="PFE element 4">
            <a:extLst>
              <a:ext uri="{FF2B5EF4-FFF2-40B4-BE49-F238E27FC236}">
                <a16:creationId xmlns="" xmlns:a16="http://schemas.microsoft.com/office/drawing/2014/main" id="{335862C8-8021-B4B9-1F83-293AC17F9D0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14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5">
            <a:extLst>
              <a:ext uri="{FF2B5EF4-FFF2-40B4-BE49-F238E27FC236}">
                <a16:creationId xmlns="" xmlns:a16="http://schemas.microsoft.com/office/drawing/2014/main" id="{A3A412F8-3DD0-4CBF-48BF-58E601CD8E9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8" name="PFE element 6">
            <a:extLst>
              <a:ext uri="{FF2B5EF4-FFF2-40B4-BE49-F238E27FC236}">
                <a16:creationId xmlns="" xmlns:a16="http://schemas.microsoft.com/office/drawing/2014/main" id="{972D794A-BFAD-85DC-76FE-345D6328C6C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10" name="PFE element 7">
            <a:extLst>
              <a:ext uri="{FF2B5EF4-FFF2-40B4-BE49-F238E27FC236}">
                <a16:creationId xmlns="" xmlns:a16="http://schemas.microsoft.com/office/drawing/2014/main" id="{A72A4885-8E59-F44F-5E83-141367D9264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12" name="PFE element 8">
            <a:extLst>
              <a:ext uri="{FF2B5EF4-FFF2-40B4-BE49-F238E27FC236}">
                <a16:creationId xmlns="" xmlns:a16="http://schemas.microsoft.com/office/drawing/2014/main" id="{3D3015FD-4748-3184-5BD5-A8CE1CA8D9F6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55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="" xmlns:a16="http://schemas.microsoft.com/office/drawing/2014/main" id="{815166DB-6F9E-67E2-71C9-4F30C631C3D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="" xmlns:a16="http://schemas.microsoft.com/office/drawing/2014/main" id="{2D8D2A1A-E033-E97D-52B4-575FA8EC981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="" xmlns:a16="http://schemas.microsoft.com/office/drawing/2014/main" id="{B5DD31D4-D709-5BC8-74C4-EB2E77054EB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756544"/>
            <a:ext cx="8207903" cy="1934192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="" xmlns:a16="http://schemas.microsoft.com/office/drawing/2014/main" id="{D67A825D-4FCD-6858-4D50-B51FE8C6368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0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="" xmlns:a16="http://schemas.microsoft.com/office/drawing/2014/main" id="{0D91E80A-B507-8B21-A94D-20CD7E5CE73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="" xmlns:a16="http://schemas.microsoft.com/office/drawing/2014/main" id="{7BEA5660-6D0D-2A9F-8FF8-E117150EDC3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="" xmlns:a16="http://schemas.microsoft.com/office/drawing/2014/main" id="{E1258121-C3AD-EAF2-EEBB-315C7A276DB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11" name="PFE element 16">
            <a:extLst>
              <a:ext uri="{FF2B5EF4-FFF2-40B4-BE49-F238E27FC236}">
                <a16:creationId xmlns="" xmlns:a16="http://schemas.microsoft.com/office/drawing/2014/main" id="{3FCEDD84-E9AE-CCD3-BC51-2A184431A55A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40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>
            <a:extLst>
              <a:ext uri="{FF2B5EF4-FFF2-40B4-BE49-F238E27FC236}">
                <a16:creationId xmlns="" xmlns:a16="http://schemas.microsoft.com/office/drawing/2014/main" id="{75BD4252-45AB-3B0F-1325-84B8F4DF801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7" name="PFE element 18">
            <a:extLst>
              <a:ext uri="{FF2B5EF4-FFF2-40B4-BE49-F238E27FC236}">
                <a16:creationId xmlns="" xmlns:a16="http://schemas.microsoft.com/office/drawing/2014/main" id="{682ED3C9-52C4-863C-E0F7-41ED6B3F1F1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93" y="413189"/>
            <a:ext cx="5235907" cy="941285"/>
          </a:xfrm>
          <a:prstGeom prst="rect">
            <a:avLst/>
          </a:prstGeom>
        </p:spPr>
      </p:pic>
      <p:pic>
        <p:nvPicPr>
          <p:cNvPr id="9" name="PFE element 19">
            <a:extLst>
              <a:ext uri="{FF2B5EF4-FFF2-40B4-BE49-F238E27FC236}">
                <a16:creationId xmlns="" xmlns:a16="http://schemas.microsoft.com/office/drawing/2014/main" id="{02AD072B-31E6-CD0F-74A2-5DB2DA8C8D5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11" name="PFE element 20">
            <a:extLst>
              <a:ext uri="{FF2B5EF4-FFF2-40B4-BE49-F238E27FC236}">
                <a16:creationId xmlns="" xmlns:a16="http://schemas.microsoft.com/office/drawing/2014/main" id="{A9332F4F-AF72-C634-D712-D6D1E6C1686B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62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21">
            <a:extLst>
              <a:ext uri="{FF2B5EF4-FFF2-40B4-BE49-F238E27FC236}">
                <a16:creationId xmlns="" xmlns:a16="http://schemas.microsoft.com/office/drawing/2014/main" id="{8F2542FB-BE00-F556-43AD-25FCCDA46009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8" name="PFE element 22">
            <a:extLst>
              <a:ext uri="{FF2B5EF4-FFF2-40B4-BE49-F238E27FC236}">
                <a16:creationId xmlns="" xmlns:a16="http://schemas.microsoft.com/office/drawing/2014/main" id="{EB390A22-ECD0-9F96-BD2B-4CEFC11A397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10" name="PFE element 23">
            <a:extLst>
              <a:ext uri="{FF2B5EF4-FFF2-40B4-BE49-F238E27FC236}">
                <a16:creationId xmlns="" xmlns:a16="http://schemas.microsoft.com/office/drawing/2014/main" id="{CBDB6F8E-65E0-C403-B41D-80CA6C440FA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12" name="PFE element 24">
            <a:extLst>
              <a:ext uri="{FF2B5EF4-FFF2-40B4-BE49-F238E27FC236}">
                <a16:creationId xmlns="" xmlns:a16="http://schemas.microsoft.com/office/drawing/2014/main" id="{6782939E-3FC8-498E-0A22-49890D17B19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76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25">
            <a:extLst>
              <a:ext uri="{FF2B5EF4-FFF2-40B4-BE49-F238E27FC236}">
                <a16:creationId xmlns="" xmlns:a16="http://schemas.microsoft.com/office/drawing/2014/main" id="{A692D971-D112-B849-75BC-85C1B8990A7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3" name="PFE element 26">
            <a:extLst>
              <a:ext uri="{FF2B5EF4-FFF2-40B4-BE49-F238E27FC236}">
                <a16:creationId xmlns="" xmlns:a16="http://schemas.microsoft.com/office/drawing/2014/main" id="{3E5C1AB0-0A4B-EFE0-C4D6-E1010AB25C5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25" name="PFE element 27">
            <a:extLst>
              <a:ext uri="{FF2B5EF4-FFF2-40B4-BE49-F238E27FC236}">
                <a16:creationId xmlns="" xmlns:a16="http://schemas.microsoft.com/office/drawing/2014/main" id="{B42F63F0-28FB-3FD5-F656-E5C22E7F4F2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27" name="PFE element 28">
            <a:extLst>
              <a:ext uri="{FF2B5EF4-FFF2-40B4-BE49-F238E27FC236}">
                <a16:creationId xmlns="" xmlns:a16="http://schemas.microsoft.com/office/drawing/2014/main" id="{892420B0-6607-1521-3618-8B11E6802C25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24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그림 51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8561" y="0"/>
            <a:ext cx="10214883" cy="6858000"/>
          </a:xfrm>
          <a:prstGeom prst="rect">
            <a:avLst/>
          </a:prstGeom>
        </p:spPr>
      </p:pic>
      <p:sp>
        <p:nvSpPr>
          <p:cNvPr id="5124" name="TextBox 1"/>
          <p:cNvSpPr txBox="1"/>
          <p:nvPr/>
        </p:nvSpPr>
        <p:spPr>
          <a:xfrm>
            <a:off x="2282104" y="295831"/>
            <a:ext cx="7104789" cy="1446551"/>
          </a:xfrm>
          <a:prstGeom prst="rect">
            <a:avLst/>
          </a:prstGeom>
          <a:noFill/>
        </p:spPr>
        <p:txBody>
          <a:bodyPr wrap="square" lIns="91430" tIns="45718" rIns="91430" bIns="45718">
            <a:spAutoFit/>
          </a:bodyPr>
          <a:lstStyle/>
          <a:p>
            <a:pPr algn="ctr">
              <a:defRPr/>
            </a:pPr>
            <a:r>
              <a:rPr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466503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FE element 29">
            <a:extLst>
              <a:ext uri="{FF2B5EF4-FFF2-40B4-BE49-F238E27FC236}">
                <a16:creationId xmlns="" xmlns:a16="http://schemas.microsoft.com/office/drawing/2014/main" id="{B47E7C63-7F7D-A4F5-2CF8-16422445DC0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21" name="PFE element 30">
            <a:extLst>
              <a:ext uri="{FF2B5EF4-FFF2-40B4-BE49-F238E27FC236}">
                <a16:creationId xmlns="" xmlns:a16="http://schemas.microsoft.com/office/drawing/2014/main" id="{DA6E1B9E-C2F5-E0B6-EED1-5F0104A99E4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3" name="PFE element 31">
            <a:extLst>
              <a:ext uri="{FF2B5EF4-FFF2-40B4-BE49-F238E27FC236}">
                <a16:creationId xmlns="" xmlns:a16="http://schemas.microsoft.com/office/drawing/2014/main" id="{A3E567D1-577F-38E6-08CB-4B08B3C2D8F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756544"/>
            <a:ext cx="8207903" cy="1934192"/>
          </a:xfrm>
          <a:prstGeom prst="rect">
            <a:avLst/>
          </a:prstGeom>
        </p:spPr>
      </p:pic>
      <p:pic>
        <p:nvPicPr>
          <p:cNvPr id="27" name="PFE element 32">
            <a:extLst>
              <a:ext uri="{FF2B5EF4-FFF2-40B4-BE49-F238E27FC236}">
                <a16:creationId xmlns="" xmlns:a16="http://schemas.microsoft.com/office/drawing/2014/main" id="{BF63E952-D3BA-04BB-DD34-6BCED7A5570E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92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3">
            <a:extLst>
              <a:ext uri="{FF2B5EF4-FFF2-40B4-BE49-F238E27FC236}">
                <a16:creationId xmlns="" xmlns:a16="http://schemas.microsoft.com/office/drawing/2014/main" id="{93D06BB4-13E3-BD09-D0B7-F611A03CEF3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23" name="PFE element 34">
            <a:extLst>
              <a:ext uri="{FF2B5EF4-FFF2-40B4-BE49-F238E27FC236}">
                <a16:creationId xmlns="" xmlns:a16="http://schemas.microsoft.com/office/drawing/2014/main" id="{169E777D-6FD2-4852-D0AE-DEF0ED4B3DB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5" name="PFE element 35">
            <a:extLst>
              <a:ext uri="{FF2B5EF4-FFF2-40B4-BE49-F238E27FC236}">
                <a16:creationId xmlns="" xmlns:a16="http://schemas.microsoft.com/office/drawing/2014/main" id="{37EC2AB6-4909-1625-6F32-D8A21E6A5D8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27" name="PFE element 36">
            <a:extLst>
              <a:ext uri="{FF2B5EF4-FFF2-40B4-BE49-F238E27FC236}">
                <a16:creationId xmlns="" xmlns:a16="http://schemas.microsoft.com/office/drawing/2014/main" id="{1DA5DF56-5046-E24A-68A7-35598E5B829E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59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7">
            <a:extLst>
              <a:ext uri="{FF2B5EF4-FFF2-40B4-BE49-F238E27FC236}">
                <a16:creationId xmlns="" xmlns:a16="http://schemas.microsoft.com/office/drawing/2014/main" id="{08AC4622-9D41-1424-1205-9D042EA9EDF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23" name="PFE element 38">
            <a:extLst>
              <a:ext uri="{FF2B5EF4-FFF2-40B4-BE49-F238E27FC236}">
                <a16:creationId xmlns="" xmlns:a16="http://schemas.microsoft.com/office/drawing/2014/main" id="{D755BBEF-5702-3C99-2F41-7B1A2A1FAFE8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93" y="413189"/>
            <a:ext cx="5235907" cy="941285"/>
          </a:xfrm>
          <a:prstGeom prst="rect">
            <a:avLst/>
          </a:prstGeom>
        </p:spPr>
      </p:pic>
      <p:pic>
        <p:nvPicPr>
          <p:cNvPr id="25" name="PFE element 39">
            <a:extLst>
              <a:ext uri="{FF2B5EF4-FFF2-40B4-BE49-F238E27FC236}">
                <a16:creationId xmlns="" xmlns:a16="http://schemas.microsoft.com/office/drawing/2014/main" id="{1D379495-0D2D-8AA6-1AA1-33A3C7B4F93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27" name="PFE element 40">
            <a:extLst>
              <a:ext uri="{FF2B5EF4-FFF2-40B4-BE49-F238E27FC236}">
                <a16:creationId xmlns="" xmlns:a16="http://schemas.microsoft.com/office/drawing/2014/main" id="{B18251DF-C8C0-4AAB-1407-1DAC769E024C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19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1">
            <a:extLst>
              <a:ext uri="{FF2B5EF4-FFF2-40B4-BE49-F238E27FC236}">
                <a16:creationId xmlns="" xmlns:a16="http://schemas.microsoft.com/office/drawing/2014/main" id="{F3CF2DD3-8EC7-B5AD-2842-E66CF476DD8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23" name="PFE element 42">
            <a:extLst>
              <a:ext uri="{FF2B5EF4-FFF2-40B4-BE49-F238E27FC236}">
                <a16:creationId xmlns="" xmlns:a16="http://schemas.microsoft.com/office/drawing/2014/main" id="{CB917304-F5C4-BECC-461B-C6C940D560A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5" name="PFE element 43">
            <a:extLst>
              <a:ext uri="{FF2B5EF4-FFF2-40B4-BE49-F238E27FC236}">
                <a16:creationId xmlns="" xmlns:a16="http://schemas.microsoft.com/office/drawing/2014/main" id="{DED7DD8E-5219-20FD-2F72-583EBAB3AF0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27" name="PFE element 44">
            <a:extLst>
              <a:ext uri="{FF2B5EF4-FFF2-40B4-BE49-F238E27FC236}">
                <a16:creationId xmlns="" xmlns:a16="http://schemas.microsoft.com/office/drawing/2014/main" id="{1CDADEB9-4B4F-677C-6332-DC474F0DB42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60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5">
            <a:extLst>
              <a:ext uri="{FF2B5EF4-FFF2-40B4-BE49-F238E27FC236}">
                <a16:creationId xmlns="" xmlns:a16="http://schemas.microsoft.com/office/drawing/2014/main" id="{B11606F6-EC01-F993-7DAB-54412C010CA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23" name="PFE element 46">
            <a:extLst>
              <a:ext uri="{FF2B5EF4-FFF2-40B4-BE49-F238E27FC236}">
                <a16:creationId xmlns="" xmlns:a16="http://schemas.microsoft.com/office/drawing/2014/main" id="{5F3857B8-5387-5F13-AC26-F80B360CAF88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93" y="413189"/>
            <a:ext cx="5235907" cy="941285"/>
          </a:xfrm>
          <a:prstGeom prst="rect">
            <a:avLst/>
          </a:prstGeom>
        </p:spPr>
      </p:pic>
      <p:pic>
        <p:nvPicPr>
          <p:cNvPr id="25" name="PFE element 47">
            <a:extLst>
              <a:ext uri="{FF2B5EF4-FFF2-40B4-BE49-F238E27FC236}">
                <a16:creationId xmlns="" xmlns:a16="http://schemas.microsoft.com/office/drawing/2014/main" id="{0D5ABFC2-A417-5EA9-9F5E-F4CCEC0FB6E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27" name="PFE element 48">
            <a:extLst>
              <a:ext uri="{FF2B5EF4-FFF2-40B4-BE49-F238E27FC236}">
                <a16:creationId xmlns="" xmlns:a16="http://schemas.microsoft.com/office/drawing/2014/main" id="{B4A824F9-E3DA-01BE-9DEF-02E431EAC4FC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72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FE element 49">
            <a:extLst>
              <a:ext uri="{FF2B5EF4-FFF2-40B4-BE49-F238E27FC236}">
                <a16:creationId xmlns="" xmlns:a16="http://schemas.microsoft.com/office/drawing/2014/main" id="{4472D9C9-7568-C464-DEBC-A7D1DA5280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21" name="PFE element 50">
            <a:extLst>
              <a:ext uri="{FF2B5EF4-FFF2-40B4-BE49-F238E27FC236}">
                <a16:creationId xmlns="" xmlns:a16="http://schemas.microsoft.com/office/drawing/2014/main" id="{55795B3C-B23B-D8C6-D9A8-71DEED13D53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3" name="PFE element 51">
            <a:extLst>
              <a:ext uri="{FF2B5EF4-FFF2-40B4-BE49-F238E27FC236}">
                <a16:creationId xmlns="" xmlns:a16="http://schemas.microsoft.com/office/drawing/2014/main" id="{2EED57A5-EFD9-D099-91EF-2AACDFEAEBE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756544"/>
            <a:ext cx="8207903" cy="1934192"/>
          </a:xfrm>
          <a:prstGeom prst="rect">
            <a:avLst/>
          </a:prstGeom>
        </p:spPr>
      </p:pic>
      <p:pic>
        <p:nvPicPr>
          <p:cNvPr id="27" name="PFE element 52">
            <a:extLst>
              <a:ext uri="{FF2B5EF4-FFF2-40B4-BE49-F238E27FC236}">
                <a16:creationId xmlns="" xmlns:a16="http://schemas.microsoft.com/office/drawing/2014/main" id="{5558B992-FB3A-601B-4791-F5ADB691CAA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4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>
            <a:extLst>
              <a:ext uri="{FF2B5EF4-FFF2-40B4-BE49-F238E27FC236}">
                <a16:creationId xmlns:a16="http://schemas.microsoft.com/office/drawing/2014/main" xmlns="" id="{8E99F4B7-CD2E-9183-4276-7268BD336D9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2">
            <a:extLst>
              <a:ext uri="{FF2B5EF4-FFF2-40B4-BE49-F238E27FC236}">
                <a16:creationId xmlns:a16="http://schemas.microsoft.com/office/drawing/2014/main" xmlns="" id="{0B880B47-3F66-342B-572D-C0FAC592E8E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11" name="PFE element 3">
            <a:extLst>
              <a:ext uri="{FF2B5EF4-FFF2-40B4-BE49-F238E27FC236}">
                <a16:creationId xmlns:a16="http://schemas.microsoft.com/office/drawing/2014/main" xmlns="" id="{B8C3C740-0694-30D6-5674-FFC589B3F40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3" name="PFE element 4">
            <a:extLst>
              <a:ext uri="{FF2B5EF4-FFF2-40B4-BE49-F238E27FC236}">
                <a16:creationId xmlns:a16="http://schemas.microsoft.com/office/drawing/2014/main" xmlns="" id="{34D727F3-90A9-52AD-DAB7-4B7891F758F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5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52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E0E8BC81-4BE4-3E08-0972-979EB891D9A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6E903B48-856E-37FB-4577-B90B8F8EDDD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9BF123E5-4DBC-3089-D546-526F8B81341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8">
            <a:extLst>
              <a:ext uri="{FF2B5EF4-FFF2-40B4-BE49-F238E27FC236}">
                <a16:creationId xmlns:a16="http://schemas.microsoft.com/office/drawing/2014/main" xmlns="" id="{A2FE8567-E722-D048-1C6C-D5AFD6E232C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5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807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xmlns="" id="{C93D1C54-6F50-8682-F88A-FA77B298D77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xmlns="" id="{DEA238F5-FD1C-6B71-1152-4077D5E48BF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10" name="PFE element 11">
            <a:extLst>
              <a:ext uri="{FF2B5EF4-FFF2-40B4-BE49-F238E27FC236}">
                <a16:creationId xmlns:a16="http://schemas.microsoft.com/office/drawing/2014/main" xmlns="" id="{C7493DB7-110C-7A01-2C4C-B4BF1B47DF4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12">
            <a:extLst>
              <a:ext uri="{FF2B5EF4-FFF2-40B4-BE49-F238E27FC236}">
                <a16:creationId xmlns:a16="http://schemas.microsoft.com/office/drawing/2014/main" xmlns="" id="{6DF0FC94-10C3-D83C-9AA1-47E06468B72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411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:a16="http://schemas.microsoft.com/office/drawing/2014/main" xmlns="" id="{1542A90B-910B-CB09-5C4C-F41988575AE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:a16="http://schemas.microsoft.com/office/drawing/2014/main" xmlns="" id="{16FDB174-0944-055B-D752-2DC6851DFF2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:a16="http://schemas.microsoft.com/office/drawing/2014/main" xmlns="" id="{87B87784-B05F-C895-2180-6DE1D0170D2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16">
            <a:extLst>
              <a:ext uri="{FF2B5EF4-FFF2-40B4-BE49-F238E27FC236}">
                <a16:creationId xmlns:a16="http://schemas.microsoft.com/office/drawing/2014/main" xmlns="" id="{BB6811FC-0827-D549-0CAA-FB1BDDB8D16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04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59856960-7001-B195-138D-B370BF7588A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:a16="http://schemas.microsoft.com/office/drawing/2014/main" xmlns="" id="{F3A79F69-A9E2-1B0E-6AE9-BDA37F3F8F0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544"/>
            <a:ext cx="8195733" cy="2583879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:a16="http://schemas.microsoft.com/office/drawing/2014/main" xmlns="" id="{B9D30D23-A2EB-A606-4D11-C2A97B40CCE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77"/>
            <a:ext cx="1144315" cy="620093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:a16="http://schemas.microsoft.com/office/drawing/2014/main" xmlns="" id="{4A927FD2-CEDB-AD10-1348-5F41A541340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102"/>
            <a:ext cx="1245920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015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7">
            <a:extLst>
              <a:ext uri="{FF2B5EF4-FFF2-40B4-BE49-F238E27FC236}">
                <a16:creationId xmlns:a16="http://schemas.microsoft.com/office/drawing/2014/main" xmlns="" id="{0FA74045-6C3F-88D4-4137-2AA46BA84A3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8" name="PFE element 18">
            <a:extLst>
              <a:ext uri="{FF2B5EF4-FFF2-40B4-BE49-F238E27FC236}">
                <a16:creationId xmlns:a16="http://schemas.microsoft.com/office/drawing/2014/main" xmlns="" id="{34CB45A7-5A7B-896B-AD08-112443555D4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10" name="PFE element 19">
            <a:extLst>
              <a:ext uri="{FF2B5EF4-FFF2-40B4-BE49-F238E27FC236}">
                <a16:creationId xmlns:a16="http://schemas.microsoft.com/office/drawing/2014/main" xmlns="" id="{3BD7A82D-03CA-2FB0-2C02-4F61ACF6C14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20">
            <a:extLst>
              <a:ext uri="{FF2B5EF4-FFF2-40B4-BE49-F238E27FC236}">
                <a16:creationId xmlns:a16="http://schemas.microsoft.com/office/drawing/2014/main" xmlns="" id="{7614BF4A-46EA-45FB-63B3-59C8FC360EA2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5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7410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>
            <a:extLst>
              <a:ext uri="{FF2B5EF4-FFF2-40B4-BE49-F238E27FC236}">
                <a16:creationId xmlns:a16="http://schemas.microsoft.com/office/drawing/2014/main" xmlns="" id="{7F31A908-4D7B-14DC-E9CD-C11F5A782EE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22">
            <a:extLst>
              <a:ext uri="{FF2B5EF4-FFF2-40B4-BE49-F238E27FC236}">
                <a16:creationId xmlns:a16="http://schemas.microsoft.com/office/drawing/2014/main" xmlns="" id="{9A784D0B-2C4F-5954-D38F-6672D848A98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23">
            <a:extLst>
              <a:ext uri="{FF2B5EF4-FFF2-40B4-BE49-F238E27FC236}">
                <a16:creationId xmlns:a16="http://schemas.microsoft.com/office/drawing/2014/main" xmlns="" id="{97FA2FA9-F7BA-491F-CA91-2FB3A3D280C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24">
            <a:extLst>
              <a:ext uri="{FF2B5EF4-FFF2-40B4-BE49-F238E27FC236}">
                <a16:creationId xmlns:a16="http://schemas.microsoft.com/office/drawing/2014/main" xmlns="" id="{A2A0924D-F1B3-3744-7CCC-8E58B4F8CE0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5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500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5">
            <a:extLst>
              <a:ext uri="{FF2B5EF4-FFF2-40B4-BE49-F238E27FC236}">
                <a16:creationId xmlns:a16="http://schemas.microsoft.com/office/drawing/2014/main" xmlns="" id="{7E4B4A7F-39D1-0320-CD99-BB1CCE1A7B2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26">
            <a:extLst>
              <a:ext uri="{FF2B5EF4-FFF2-40B4-BE49-F238E27FC236}">
                <a16:creationId xmlns:a16="http://schemas.microsoft.com/office/drawing/2014/main" xmlns="" id="{362109F6-A29B-AD61-5E6E-56BCFDD88DD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10" name="PFE element 27">
            <a:extLst>
              <a:ext uri="{FF2B5EF4-FFF2-40B4-BE49-F238E27FC236}">
                <a16:creationId xmlns:a16="http://schemas.microsoft.com/office/drawing/2014/main" xmlns="" id="{8BF25632-BE10-79EB-8EF8-EDCE0B0FB12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28">
            <a:extLst>
              <a:ext uri="{FF2B5EF4-FFF2-40B4-BE49-F238E27FC236}">
                <a16:creationId xmlns:a16="http://schemas.microsoft.com/office/drawing/2014/main" xmlns="" id="{9B59208C-922B-7B18-7E2E-A819045A3CD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6966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9">
            <a:extLst>
              <a:ext uri="{FF2B5EF4-FFF2-40B4-BE49-F238E27FC236}">
                <a16:creationId xmlns:a16="http://schemas.microsoft.com/office/drawing/2014/main" xmlns="" id="{A1D6B8F8-7ED6-895E-AB01-4789F9C0069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30">
            <a:extLst>
              <a:ext uri="{FF2B5EF4-FFF2-40B4-BE49-F238E27FC236}">
                <a16:creationId xmlns:a16="http://schemas.microsoft.com/office/drawing/2014/main" xmlns="" id="{FFCCB2DA-6B41-584D-A6D8-4BCA4765EAA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31">
            <a:extLst>
              <a:ext uri="{FF2B5EF4-FFF2-40B4-BE49-F238E27FC236}">
                <a16:creationId xmlns:a16="http://schemas.microsoft.com/office/drawing/2014/main" xmlns="" id="{55E48EB3-01BD-D5BC-EE4A-BBB9ABCD746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32">
            <a:extLst>
              <a:ext uri="{FF2B5EF4-FFF2-40B4-BE49-F238E27FC236}">
                <a16:creationId xmlns:a16="http://schemas.microsoft.com/office/drawing/2014/main" xmlns="" id="{5ABA4B9E-61C6-FA5B-DF8A-C6247247BB9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416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3">
            <a:extLst>
              <a:ext uri="{FF2B5EF4-FFF2-40B4-BE49-F238E27FC236}">
                <a16:creationId xmlns:a16="http://schemas.microsoft.com/office/drawing/2014/main" xmlns="" id="{EC97D991-5A41-09C2-4DEC-ED5522A00051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34">
            <a:extLst>
              <a:ext uri="{FF2B5EF4-FFF2-40B4-BE49-F238E27FC236}">
                <a16:creationId xmlns:a16="http://schemas.microsoft.com/office/drawing/2014/main" xmlns="" id="{F7D7C46F-CDA6-BDC0-D0D8-793891D18D8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10" name="PFE element 35">
            <a:extLst>
              <a:ext uri="{FF2B5EF4-FFF2-40B4-BE49-F238E27FC236}">
                <a16:creationId xmlns:a16="http://schemas.microsoft.com/office/drawing/2014/main" xmlns="" id="{702CA8DE-6625-69EC-EEC6-E2B15994061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36">
            <a:extLst>
              <a:ext uri="{FF2B5EF4-FFF2-40B4-BE49-F238E27FC236}">
                <a16:creationId xmlns:a16="http://schemas.microsoft.com/office/drawing/2014/main" xmlns="" id="{01694568-1825-75DF-0E5C-E774D1B35D78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933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7">
            <a:extLst>
              <a:ext uri="{FF2B5EF4-FFF2-40B4-BE49-F238E27FC236}">
                <a16:creationId xmlns:a16="http://schemas.microsoft.com/office/drawing/2014/main" xmlns="" id="{3EFC4FF0-65CD-FE6A-CD36-986B12490D01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38">
            <a:extLst>
              <a:ext uri="{FF2B5EF4-FFF2-40B4-BE49-F238E27FC236}">
                <a16:creationId xmlns:a16="http://schemas.microsoft.com/office/drawing/2014/main" xmlns="" id="{7C6A0F7A-0F1F-6010-B706-7C7512C9C0D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39">
            <a:extLst>
              <a:ext uri="{FF2B5EF4-FFF2-40B4-BE49-F238E27FC236}">
                <a16:creationId xmlns:a16="http://schemas.microsoft.com/office/drawing/2014/main" xmlns="" id="{720F59FB-8045-FDA4-C826-0B931C9C5DA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40">
            <a:extLst>
              <a:ext uri="{FF2B5EF4-FFF2-40B4-BE49-F238E27FC236}">
                <a16:creationId xmlns:a16="http://schemas.microsoft.com/office/drawing/2014/main" xmlns="" id="{9EB04A98-A2CF-E129-8315-17A5AE82AAE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178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36" tIns="45682" rIns="9133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286">
              <a:defRPr/>
            </a:pPr>
            <a:r>
              <a:rPr lang="en-US" altLang="ko-KR" sz="4000" dirty="0">
                <a:latin typeface="HY헤드라인M"/>
                <a:ea typeface="HY헤드라인M"/>
              </a:rPr>
              <a:t>2024</a:t>
            </a:r>
            <a:r>
              <a:rPr lang="ko-KR" altLang="en-US" sz="4000" dirty="0">
                <a:latin typeface="HY헤드라인M"/>
                <a:ea typeface="HY헤드라인M"/>
              </a:rPr>
              <a:t>년  </a:t>
            </a:r>
            <a:r>
              <a:rPr lang="en-US" altLang="ko-KR" sz="4000" dirty="0" smtClean="0">
                <a:latin typeface="HY헤드라인M"/>
                <a:ea typeface="HY헤드라인M"/>
              </a:rPr>
              <a:t>8</a:t>
            </a:r>
            <a:r>
              <a:rPr lang="ko-KR" altLang="en-US" sz="4000" dirty="0" smtClean="0">
                <a:latin typeface="HY헤드라인M"/>
                <a:ea typeface="HY헤드라인M"/>
              </a:rPr>
              <a:t>월 </a:t>
            </a:r>
            <a:r>
              <a:rPr lang="en-US" altLang="ko-KR" sz="4000" dirty="0" smtClean="0">
                <a:latin typeface="HY헤드라인M"/>
                <a:ea typeface="HY헤드라인M"/>
              </a:rPr>
              <a:t>18</a:t>
            </a:r>
            <a:r>
              <a:rPr lang="ko-KR" altLang="en-US" sz="4000" dirty="0" smtClean="0">
                <a:latin typeface="HY헤드라인M"/>
                <a:ea typeface="HY헤드라인M"/>
              </a:rPr>
              <a:t>일    </a:t>
            </a:r>
            <a:r>
              <a:rPr lang="ko-KR" altLang="en-US" sz="4000" dirty="0">
                <a:latin typeface="HY헤드라인M"/>
                <a:ea typeface="HY헤드라인M"/>
              </a:rPr>
              <a:t>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06" y="2237115"/>
            <a:ext cx="11987281" cy="22774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36" tIns="45682" rIns="9133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성령강림 후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열세번째주일입니다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Autofit/>
          </a:bodyPr>
          <a:lstStyle/>
          <a:p>
            <a:pPr algn="ctr" defTabSz="91377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CBCBA49A-0EAD-3E92-503D-21A10ECABAA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77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FB7CDD95-82C2-A030-8496-25E8BAF7FAA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97AF31A2-965F-07AC-4ED9-5B5E6463639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102"/>
            <a:ext cx="1245920" cy="493691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xmlns="" id="{CD988BBC-742F-1902-28E8-CB47D9129B9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40" y="1876602"/>
            <a:ext cx="8521125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033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Autofit/>
          </a:bodyPr>
          <a:lstStyle/>
          <a:p>
            <a:pPr algn="ctr" defTabSz="91377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="" xmlns:a16="http://schemas.microsoft.com/office/drawing/2014/main" id="{9C99DDDD-9247-3A3C-8A68-BE0D502EAA4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24" y="413189"/>
            <a:ext cx="2952160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="" xmlns:a16="http://schemas.microsoft.com/office/drawing/2014/main" id="{41EF2981-74AE-8EEA-4ACB-E46F457DB8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="" xmlns:a16="http://schemas.microsoft.com/office/drawing/2014/main" id="{B0CA5287-BB44-2B2E-57C8-B2171E67FAC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09" y="1140240"/>
            <a:ext cx="991913" cy="229883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="" xmlns:a16="http://schemas.microsoft.com/office/drawing/2014/main" id="{499EC25F-65E1-C75E-917A-ED827573C42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32915"/>
            <a:ext cx="8472104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639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="" xmlns:a16="http://schemas.microsoft.com/office/drawing/2014/main" id="{DA475411-073A-3737-164A-93DC5E34F8B3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="" xmlns:a16="http://schemas.microsoft.com/office/drawing/2014/main" id="{35B9F0FE-EE8C-9A49-AC80-6D70187A334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29087"/>
            <a:ext cx="8466667" cy="341564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="" xmlns:a16="http://schemas.microsoft.com/office/drawing/2014/main" id="{A04384E2-E26E-5D47-1E37-2E122C9B99A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24" y="413189"/>
            <a:ext cx="2952160" cy="941285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="" xmlns:a16="http://schemas.microsoft.com/office/drawing/2014/main" id="{B6854EA3-EC61-44F0-633B-CC4DF35BFF7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09" y="1140240"/>
            <a:ext cx="991913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703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9">
            <a:extLst>
              <a:ext uri="{FF2B5EF4-FFF2-40B4-BE49-F238E27FC236}">
                <a16:creationId xmlns="" xmlns:a16="http://schemas.microsoft.com/office/drawing/2014/main" id="{D1DB44F1-6629-0A22-6456-90425E31F998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24" y="413189"/>
            <a:ext cx="2952160" cy="941285"/>
          </a:xfrm>
          <a:prstGeom prst="rect">
            <a:avLst/>
          </a:prstGeom>
        </p:spPr>
      </p:pic>
      <p:pic>
        <p:nvPicPr>
          <p:cNvPr id="8" name="PFE element 10">
            <a:extLst>
              <a:ext uri="{FF2B5EF4-FFF2-40B4-BE49-F238E27FC236}">
                <a16:creationId xmlns="" xmlns:a16="http://schemas.microsoft.com/office/drawing/2014/main" id="{33EF8309-F9DC-C55D-879A-4D44123D130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10" name="PFE element 11">
            <a:extLst>
              <a:ext uri="{FF2B5EF4-FFF2-40B4-BE49-F238E27FC236}">
                <a16:creationId xmlns="" xmlns:a16="http://schemas.microsoft.com/office/drawing/2014/main" id="{C0CBF8F6-3B44-3676-70B0-5E6C6F867C6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32915"/>
            <a:ext cx="8472104" cy="3406117"/>
          </a:xfrm>
          <a:prstGeom prst="rect">
            <a:avLst/>
          </a:prstGeom>
        </p:spPr>
      </p:pic>
      <p:pic>
        <p:nvPicPr>
          <p:cNvPr id="12" name="PFE element 12">
            <a:extLst>
              <a:ext uri="{FF2B5EF4-FFF2-40B4-BE49-F238E27FC236}">
                <a16:creationId xmlns="" xmlns:a16="http://schemas.microsoft.com/office/drawing/2014/main" id="{BC4230F9-A41E-59CE-5509-4564B1E12FB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09" y="1140240"/>
            <a:ext cx="991913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878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FE element 13">
            <a:extLst>
              <a:ext uri="{FF2B5EF4-FFF2-40B4-BE49-F238E27FC236}">
                <a16:creationId xmlns="" xmlns:a16="http://schemas.microsoft.com/office/drawing/2014/main" id="{E43042B1-4118-9230-D80A-28A0FAF1590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12" name="PFE element 14">
            <a:extLst>
              <a:ext uri="{FF2B5EF4-FFF2-40B4-BE49-F238E27FC236}">
                <a16:creationId xmlns="" xmlns:a16="http://schemas.microsoft.com/office/drawing/2014/main" id="{821199CA-A2BE-1609-D506-DDCBF15D1C1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29087"/>
            <a:ext cx="8466667" cy="3415645"/>
          </a:xfrm>
          <a:prstGeom prst="rect">
            <a:avLst/>
          </a:prstGeom>
        </p:spPr>
      </p:pic>
      <p:pic>
        <p:nvPicPr>
          <p:cNvPr id="15" name="PFE element 15">
            <a:extLst>
              <a:ext uri="{FF2B5EF4-FFF2-40B4-BE49-F238E27FC236}">
                <a16:creationId xmlns="" xmlns:a16="http://schemas.microsoft.com/office/drawing/2014/main" id="{316B6580-0CCA-8559-9272-A990816141A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24" y="413189"/>
            <a:ext cx="2952160" cy="941285"/>
          </a:xfrm>
          <a:prstGeom prst="rect">
            <a:avLst/>
          </a:prstGeom>
        </p:spPr>
      </p:pic>
      <p:pic>
        <p:nvPicPr>
          <p:cNvPr id="17" name="PFE element 16">
            <a:extLst>
              <a:ext uri="{FF2B5EF4-FFF2-40B4-BE49-F238E27FC236}">
                <a16:creationId xmlns="" xmlns:a16="http://schemas.microsoft.com/office/drawing/2014/main" id="{53C4BBAC-6DAF-3E04-0D26-5B911434FBD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09" y="1140240"/>
            <a:ext cx="991913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569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80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김서연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20274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564" y="1874442"/>
            <a:ext cx="7848872" cy="2662247"/>
          </a:xfrm>
          <a:prstGeom prst="rect">
            <a:avLst/>
          </a:prstGeom>
          <a:noFill/>
        </p:spPr>
        <p:txBody>
          <a:bodyPr wrap="square" lIns="91384" tIns="45710" rIns="9138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4000" b="1" dirty="0" err="1" smtClean="0">
                <a:solidFill>
                  <a:prstClr val="black"/>
                </a:solidFill>
                <a:latin typeface="HY중고딕"/>
                <a:ea typeface="HY중고딕"/>
              </a:rPr>
              <a:t>역대하</a:t>
            </a:r>
            <a:r>
              <a:rPr lang="ko-KR" altLang="en-US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 </a:t>
            </a:r>
            <a:r>
              <a:rPr lang="en-US" altLang="ko-KR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1</a:t>
            </a:r>
            <a:r>
              <a:rPr lang="ko-KR" altLang="en-US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10</a:t>
            </a:r>
            <a:r>
              <a:rPr lang="ko-KR" altLang="en-US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  <a:endParaRPr lang="ko-KR" altLang="en-US" sz="40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" y="-2172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08" tIns="45674" rIns="9130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484"/>
            <a:ext cx="9144000" cy="1384903"/>
          </a:xfrm>
          <a:prstGeom prst="rect">
            <a:avLst/>
          </a:prstGeom>
        </p:spPr>
        <p:txBody>
          <a:bodyPr wrap="square" lIns="91308" tIns="45674" rIns="9130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71"/>
            <a:ext cx="10825844" cy="984865"/>
          </a:xfrm>
          <a:prstGeom prst="rect">
            <a:avLst/>
          </a:prstGeom>
          <a:noFill/>
        </p:spPr>
        <p:txBody>
          <a:bodyPr vert="horz" wrap="square" lIns="91384" tIns="45710" rIns="9138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5800" b="1" dirty="0">
                <a:solidFill>
                  <a:srgbClr val="000000"/>
                </a:solidFill>
              </a:rPr>
              <a:t>성경봉독</a:t>
            </a:r>
            <a:r>
              <a:rPr lang="en-US" altLang="ko-KR" sz="5800" b="1" dirty="0">
                <a:solidFill>
                  <a:srgbClr val="000000"/>
                </a:solidFill>
              </a:rPr>
              <a:t>-</a:t>
            </a:r>
            <a:r>
              <a:rPr lang="ko-KR" altLang="en-US" sz="5800" b="1" dirty="0">
                <a:solidFill>
                  <a:srgbClr val="000000"/>
                </a:solidFill>
              </a:rPr>
              <a:t> </a:t>
            </a:r>
            <a:r>
              <a:rPr lang="ko-KR" altLang="en-US" sz="5800" b="1" dirty="0" err="1" smtClean="0">
                <a:solidFill>
                  <a:srgbClr val="000000"/>
                </a:solidFill>
              </a:rPr>
              <a:t>역대하</a:t>
            </a:r>
            <a:r>
              <a:rPr lang="en-US" altLang="ko-KR" sz="5800" b="1" dirty="0">
                <a:solidFill>
                  <a:srgbClr val="000000"/>
                </a:solidFill>
              </a:rPr>
              <a:t> </a:t>
            </a:r>
            <a:r>
              <a:rPr lang="en-US" altLang="ko-KR" sz="5800" b="1" dirty="0" smtClean="0">
                <a:solidFill>
                  <a:srgbClr val="000000"/>
                </a:solidFill>
              </a:rPr>
              <a:t>1</a:t>
            </a:r>
            <a:r>
              <a:rPr lang="ko-KR" altLang="en-US" sz="5800" b="1" dirty="0" smtClean="0">
                <a:solidFill>
                  <a:srgbClr val="000000"/>
                </a:solidFill>
              </a:rPr>
              <a:t>장</a:t>
            </a:r>
            <a:endParaRPr lang="ko-KR" altLang="en-US" sz="58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683079" y="2102935"/>
            <a:ext cx="11113784" cy="3200872"/>
          </a:xfrm>
          <a:prstGeom prst="rect">
            <a:avLst/>
          </a:prstGeom>
        </p:spPr>
        <p:txBody>
          <a:bodyPr vert="horz" wrap="square" lIns="91430" tIns="45718" rIns="91430" bIns="45718" anchor="t">
            <a:spAutoFit/>
          </a:bodyPr>
          <a:lstStyle/>
          <a:p>
            <a:pPr lvl="0">
              <a:defRPr/>
            </a:pPr>
            <a:r>
              <a:rPr lang="en-US" altLang="ko-KR" sz="5000" b="1" dirty="0" smtClean="0"/>
              <a:t>10 </a:t>
            </a:r>
            <a:r>
              <a:rPr lang="ko-KR" altLang="en-US" sz="5000" b="1" dirty="0" smtClean="0"/>
              <a:t>주는 이제 내게 지혜와 지식을 주사 이 백성 앞에서 출입하게 하옵소서</a:t>
            </a:r>
            <a:endParaRPr lang="en-US" altLang="ko-KR" sz="5000" b="1" dirty="0" smtClean="0"/>
          </a:p>
          <a:p>
            <a:pPr lvl="0">
              <a:defRPr/>
            </a:pPr>
            <a:r>
              <a:rPr lang="ko-KR" altLang="en-US" sz="5000" b="1" dirty="0" smtClean="0"/>
              <a:t>이렇게 많은 주의 백성을 누가 능히</a:t>
            </a:r>
            <a:endParaRPr lang="en-US" altLang="ko-KR" sz="5000" b="1" dirty="0" smtClean="0"/>
          </a:p>
          <a:p>
            <a:pPr lvl="0">
              <a:defRPr/>
            </a:pPr>
            <a:r>
              <a:rPr lang="ko-KR" altLang="en-US" sz="5000" b="1" dirty="0" err="1" smtClean="0"/>
              <a:t>재판하리이까</a:t>
            </a:r>
            <a:r>
              <a:rPr lang="ko-KR" altLang="en-US" sz="5000" b="1" dirty="0" smtClean="0"/>
              <a:t> 하니</a:t>
            </a:r>
            <a:endParaRPr lang="ko-KR" altLang="en-US" sz="52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5011" y="1685931"/>
            <a:ext cx="7848873" cy="353941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84" tIns="45710" rIns="91384" bIns="45710" anchor="t">
            <a:spAutoFit/>
          </a:bodyPr>
          <a:lstStyle/>
          <a:p>
            <a:pPr lvl="0" algn="ctr">
              <a:buNone/>
              <a:defRPr/>
            </a:pPr>
            <a:endParaRPr lang="ko-KR" altLang="en-US" sz="5200" b="1" dirty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</a:p>
          <a:p>
            <a:pPr lvl="0" algn="ctr">
              <a:buNone/>
              <a:defRPr/>
            </a:pPr>
            <a:endParaRPr lang="ko-KR" altLang="en-US" sz="10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66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솔로몬</a:t>
            </a:r>
            <a:r>
              <a:rPr lang="ko-KR" altLang="en-US" sz="54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 </a:t>
            </a:r>
            <a:r>
              <a:rPr lang="ko-KR" altLang="en-US" sz="5400" b="1" dirty="0" smtClean="0">
                <a:latin typeface="HY그래픽M"/>
                <a:ea typeface="HY그래픽M"/>
              </a:rPr>
              <a:t>왕이 </a:t>
            </a:r>
            <a:r>
              <a:rPr lang="ko-KR" altLang="en-US" sz="66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구한</a:t>
            </a:r>
            <a:r>
              <a:rPr lang="ko-KR" altLang="en-US" sz="5400" b="1" dirty="0" smtClean="0">
                <a:latin typeface="HY그래픽M"/>
                <a:ea typeface="HY그래픽M"/>
              </a:rPr>
              <a:t> 것</a:t>
            </a:r>
            <a:endParaRPr lang="en-US" altLang="ko-KR" sz="5400" b="1" dirty="0" smtClean="0"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지하람 </a:t>
            </a:r>
            <a:r>
              <a:rPr lang="ko-KR" altLang="en-US" sz="4400" b="1" dirty="0">
                <a:solidFill>
                  <a:srgbClr val="000000"/>
                </a:solidFill>
                <a:latin typeface="HY그래픽M"/>
                <a:ea typeface="HY그래픽M"/>
              </a:rPr>
              <a:t>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798" y="710295"/>
            <a:ext cx="10776857" cy="3785652"/>
          </a:xfrm>
          <a:prstGeom prst="rect">
            <a:avLst/>
          </a:prstGeom>
          <a:noFill/>
        </p:spPr>
        <p:txBody>
          <a:bodyPr wrap="square" lIns="91430" tIns="45718" rIns="91430" bIns="45718">
            <a:spAutoFit/>
          </a:bodyPr>
          <a:lstStyle/>
          <a:p>
            <a:pPr lvl="0" algn="ctr">
              <a:defRPr/>
            </a:pPr>
            <a:r>
              <a:rPr lang="ko-KR" altLang="en-US" sz="8000">
                <a:solidFill>
                  <a:prstClr val="black"/>
                </a:solidFill>
                <a:latin typeface="HY엽서M"/>
                <a:ea typeface="HY엽서M"/>
              </a:rPr>
              <a:t>헌금 특송</a:t>
            </a:r>
          </a:p>
          <a:p>
            <a:pPr lvl="0" algn="ctr">
              <a:defRPr/>
            </a:pPr>
            <a:endParaRPr lang="en-US" altLang="ko-KR" sz="800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en-US" altLang="ko-KR" sz="800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>
                <a:solidFill>
                  <a:prstClr val="black"/>
                </a:solidFill>
                <a:latin typeface="HY엽서M"/>
                <a:ea typeface="HY엽서M"/>
              </a:rPr>
              <a:t>하이어 성가대</a:t>
            </a: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xmlns="" id="{AF458CC0-A2ED-AA60-8149-A05B5407575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77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xmlns="" id="{75D0DFC7-0A1B-AE4E-9B83-71F15ECF34A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:a16="http://schemas.microsoft.com/office/drawing/2014/main" xmlns="" id="{AA4A50BF-DC64-D35A-D275-D1C01994167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102"/>
            <a:ext cx="1245920" cy="493691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:a16="http://schemas.microsoft.com/office/drawing/2014/main" xmlns="" id="{6241A8B9-BA99-DDBA-D35C-B4726377FA4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52" y="1876602"/>
            <a:ext cx="9147901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011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86" tIns="45710" rIns="9138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790"/>
            <a:ext cx="7848872" cy="1308030"/>
          </a:xfrm>
          <a:prstGeom prst="rect">
            <a:avLst/>
          </a:prstGeom>
          <a:noFill/>
        </p:spPr>
        <p:txBody>
          <a:bodyPr wrap="square" lIns="91384" tIns="45710" rIns="91384" bIns="45710">
            <a:spAutoFit/>
          </a:bodyPr>
          <a:lstStyle/>
          <a:p>
            <a:pPr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신민하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86" tIns="45710" rIns="9138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786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86" tIns="45710" rIns="9138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9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24" tIns="45678" rIns="9132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484"/>
            <a:ext cx="3575720" cy="5632299"/>
          </a:xfrm>
          <a:prstGeom prst="rect">
            <a:avLst/>
          </a:prstGeom>
          <a:noFill/>
        </p:spPr>
        <p:txBody>
          <a:bodyPr wrap="square" lIns="91400" tIns="45714" rIns="9140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3">
            <a:extLst>
              <a:ext uri="{FF2B5EF4-FFF2-40B4-BE49-F238E27FC236}">
                <a16:creationId xmlns:a16="http://schemas.microsoft.com/office/drawing/2014/main" xmlns="" id="{233C6EAB-A148-3526-EE1B-B4A22234568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77"/>
            <a:ext cx="1144315" cy="620093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>
            <a:off x="11201401" y="3600453"/>
            <a:ext cx="0" cy="450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FE element 15">
            <a:extLst>
              <a:ext uri="{FF2B5EF4-FFF2-40B4-BE49-F238E27FC236}">
                <a16:creationId xmlns:a16="http://schemas.microsoft.com/office/drawing/2014/main" xmlns="" id="{A8B87662-26FC-206E-6D54-07B432733B3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10" name="PFE element 16">
            <a:extLst>
              <a:ext uri="{FF2B5EF4-FFF2-40B4-BE49-F238E27FC236}">
                <a16:creationId xmlns:a16="http://schemas.microsoft.com/office/drawing/2014/main" xmlns="" id="{D4FA80C4-5CD1-A801-2FF4-25579273982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102"/>
            <a:ext cx="1245920" cy="493691"/>
          </a:xfrm>
          <a:prstGeom prst="rect">
            <a:avLst/>
          </a:prstGeom>
        </p:spPr>
      </p:pic>
      <p:pic>
        <p:nvPicPr>
          <p:cNvPr id="12" name="PFE element 17">
            <a:extLst>
              <a:ext uri="{FF2B5EF4-FFF2-40B4-BE49-F238E27FC236}">
                <a16:creationId xmlns:a16="http://schemas.microsoft.com/office/drawing/2014/main" xmlns="" id="{7FA08924-2CCC-DCD3-346F-D99FF947CA6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03" y="1876602"/>
            <a:ext cx="8892644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20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8">
            <a:extLst>
              <a:ext uri="{FF2B5EF4-FFF2-40B4-BE49-F238E27FC236}">
                <a16:creationId xmlns:a16="http://schemas.microsoft.com/office/drawing/2014/main" xmlns="" id="{E63DEF54-B21F-EA23-A698-01708BC9E67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77"/>
            <a:ext cx="1144315" cy="620093"/>
          </a:xfrm>
          <a:prstGeom prst="rect">
            <a:avLst/>
          </a:prstGeom>
        </p:spPr>
      </p:pic>
      <p:pic>
        <p:nvPicPr>
          <p:cNvPr id="7" name="PFE element 19">
            <a:extLst>
              <a:ext uri="{FF2B5EF4-FFF2-40B4-BE49-F238E27FC236}">
                <a16:creationId xmlns:a16="http://schemas.microsoft.com/office/drawing/2014/main" xmlns="" id="{FBF24E7F-9B06-C461-76E8-227B978CEB4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20">
            <a:extLst>
              <a:ext uri="{FF2B5EF4-FFF2-40B4-BE49-F238E27FC236}">
                <a16:creationId xmlns:a16="http://schemas.microsoft.com/office/drawing/2014/main" xmlns="" id="{6D71E3D8-B9A0-A99A-FC0F-9F383287C98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102"/>
            <a:ext cx="1245920" cy="493691"/>
          </a:xfrm>
          <a:prstGeom prst="rect">
            <a:avLst/>
          </a:prstGeom>
        </p:spPr>
      </p:pic>
      <p:pic>
        <p:nvPicPr>
          <p:cNvPr id="11" name="PFE element 21">
            <a:extLst>
              <a:ext uri="{FF2B5EF4-FFF2-40B4-BE49-F238E27FC236}">
                <a16:creationId xmlns:a16="http://schemas.microsoft.com/office/drawing/2014/main" xmlns="" id="{0142E536-AD2E-F0B2-F6F0-59128E2B362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544"/>
            <a:ext cx="8195733" cy="258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90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2">
            <a:extLst>
              <a:ext uri="{FF2B5EF4-FFF2-40B4-BE49-F238E27FC236}">
                <a16:creationId xmlns:a16="http://schemas.microsoft.com/office/drawing/2014/main" xmlns="" id="{E38CC2A8-BF77-F302-A693-1410457C40E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77"/>
            <a:ext cx="1144315" cy="620093"/>
          </a:xfrm>
          <a:prstGeom prst="rect">
            <a:avLst/>
          </a:prstGeom>
        </p:spPr>
      </p:pic>
      <p:pic>
        <p:nvPicPr>
          <p:cNvPr id="7" name="PFE element 23">
            <a:extLst>
              <a:ext uri="{FF2B5EF4-FFF2-40B4-BE49-F238E27FC236}">
                <a16:creationId xmlns:a16="http://schemas.microsoft.com/office/drawing/2014/main" xmlns="" id="{9E70C255-E432-40CA-159D-E09CE211293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24">
            <a:extLst>
              <a:ext uri="{FF2B5EF4-FFF2-40B4-BE49-F238E27FC236}">
                <a16:creationId xmlns:a16="http://schemas.microsoft.com/office/drawing/2014/main" xmlns="" id="{B292E594-EE24-4EFB-5137-DFA6048A7A5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102"/>
            <a:ext cx="1245920" cy="493691"/>
          </a:xfrm>
          <a:prstGeom prst="rect">
            <a:avLst/>
          </a:prstGeom>
        </p:spPr>
      </p:pic>
      <p:pic>
        <p:nvPicPr>
          <p:cNvPr id="11" name="PFE element 25">
            <a:extLst>
              <a:ext uri="{FF2B5EF4-FFF2-40B4-BE49-F238E27FC236}">
                <a16:creationId xmlns:a16="http://schemas.microsoft.com/office/drawing/2014/main" xmlns="" id="{DB86CE01-8411-6616-119C-17214846423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40" y="1876602"/>
            <a:ext cx="8521125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58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6">
            <a:extLst>
              <a:ext uri="{FF2B5EF4-FFF2-40B4-BE49-F238E27FC236}">
                <a16:creationId xmlns:a16="http://schemas.microsoft.com/office/drawing/2014/main" xmlns="" id="{3841DC18-BE78-8032-A1E8-4A10C54B604E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77"/>
            <a:ext cx="1144315" cy="620093"/>
          </a:xfrm>
          <a:prstGeom prst="rect">
            <a:avLst/>
          </a:prstGeom>
        </p:spPr>
      </p:pic>
      <p:pic>
        <p:nvPicPr>
          <p:cNvPr id="7" name="PFE element 27">
            <a:extLst>
              <a:ext uri="{FF2B5EF4-FFF2-40B4-BE49-F238E27FC236}">
                <a16:creationId xmlns:a16="http://schemas.microsoft.com/office/drawing/2014/main" xmlns="" id="{85DC1E9B-1E34-86F3-CB04-E35F6F7AACE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28">
            <a:extLst>
              <a:ext uri="{FF2B5EF4-FFF2-40B4-BE49-F238E27FC236}">
                <a16:creationId xmlns:a16="http://schemas.microsoft.com/office/drawing/2014/main" xmlns="" id="{EBCDE1DF-AE1A-DD3E-1153-07097632831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102"/>
            <a:ext cx="1245920" cy="493691"/>
          </a:xfrm>
          <a:prstGeom prst="rect">
            <a:avLst/>
          </a:prstGeom>
        </p:spPr>
      </p:pic>
      <p:pic>
        <p:nvPicPr>
          <p:cNvPr id="11" name="PFE element 29">
            <a:extLst>
              <a:ext uri="{FF2B5EF4-FFF2-40B4-BE49-F238E27FC236}">
                <a16:creationId xmlns:a16="http://schemas.microsoft.com/office/drawing/2014/main" xmlns="" id="{61A64A25-868D-AE7F-627B-FB40D97BE17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52" y="1876602"/>
            <a:ext cx="9147901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16169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264</Words>
  <Application>Microsoft Office PowerPoint</Application>
  <PresentationFormat>사용자 지정</PresentationFormat>
  <Paragraphs>113</Paragraphs>
  <Slides>55</Slides>
  <Notes>28</Notes>
  <HiddenSlides>0</HiddenSlides>
  <MMClips>0</MMClips>
  <ScaleCrop>false</ScaleCrop>
  <HeadingPairs>
    <vt:vector size="4" baseType="variant">
      <vt:variant>
        <vt:lpstr>테마</vt:lpstr>
      </vt:variant>
      <vt:variant>
        <vt:i4>8</vt:i4>
      </vt:variant>
      <vt:variant>
        <vt:lpstr>슬라이드 제목</vt:lpstr>
      </vt:variant>
      <vt:variant>
        <vt:i4>55</vt:i4>
      </vt:variant>
    </vt:vector>
  </HeadingPairs>
  <TitlesOfParts>
    <vt:vector size="63" baseType="lpstr">
      <vt:lpstr>Office 테마</vt:lpstr>
      <vt:lpstr>7_Office 테마</vt:lpstr>
      <vt:lpstr>2_파형</vt:lpstr>
      <vt:lpstr>8_Office 테마</vt:lpstr>
      <vt:lpstr>1_Office 테마</vt:lpstr>
      <vt:lpstr>3_Office 테마</vt:lpstr>
      <vt:lpstr>9_Office 테마</vt:lpstr>
      <vt:lpstr>6_Office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이준형</cp:lastModifiedBy>
  <cp:revision>254</cp:revision>
  <dcterms:created xsi:type="dcterms:W3CDTF">2022-06-11T10:00:30Z</dcterms:created>
  <dcterms:modified xsi:type="dcterms:W3CDTF">2024-08-17T03:33:05Z</dcterms:modified>
  <cp:version/>
</cp:coreProperties>
</file>