
<file path=[Content_Types].xml><?xml version="1.0" encoding="utf-8"?>
<Types xmlns="http://schemas.openxmlformats.org/package/2006/content-types">
  <Default Extension="bin" ContentType="application/octet-stream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4355" r:id="rId3"/>
    <p:sldMasterId id="2147485014" r:id="rId4"/>
    <p:sldMasterId id="2147485038" r:id="rId5"/>
    <p:sldMasterId id="2147485050" r:id="rId6"/>
    <p:sldMasterId id="2147485062" r:id="rId7"/>
  </p:sldMasterIdLst>
  <p:notesMasterIdLst>
    <p:notesMasterId r:id="rId52"/>
  </p:notesMasterIdLst>
  <p:sldIdLst>
    <p:sldId id="1998" r:id="rId8"/>
    <p:sldId id="305" r:id="rId9"/>
    <p:sldId id="3718" r:id="rId10"/>
    <p:sldId id="3719" r:id="rId11"/>
    <p:sldId id="3720" r:id="rId12"/>
    <p:sldId id="3721" r:id="rId13"/>
    <p:sldId id="3722" r:id="rId14"/>
    <p:sldId id="3723" r:id="rId15"/>
    <p:sldId id="3724" r:id="rId16"/>
    <p:sldId id="3725" r:id="rId17"/>
    <p:sldId id="3726" r:id="rId18"/>
    <p:sldId id="3727" r:id="rId19"/>
    <p:sldId id="3728" r:id="rId20"/>
    <p:sldId id="3729" r:id="rId21"/>
    <p:sldId id="3730" r:id="rId22"/>
    <p:sldId id="3731" r:id="rId23"/>
    <p:sldId id="3665" r:id="rId24"/>
    <p:sldId id="3666" r:id="rId25"/>
    <p:sldId id="3667" r:id="rId26"/>
    <p:sldId id="3668" r:id="rId27"/>
    <p:sldId id="3669" r:id="rId28"/>
    <p:sldId id="2614" r:id="rId29"/>
    <p:sldId id="2547" r:id="rId30"/>
    <p:sldId id="2548" r:id="rId31"/>
    <p:sldId id="2549" r:id="rId32"/>
    <p:sldId id="2550" r:id="rId33"/>
    <p:sldId id="3732" r:id="rId34"/>
    <p:sldId id="3733" r:id="rId35"/>
    <p:sldId id="3734" r:id="rId36"/>
    <p:sldId id="3735" r:id="rId37"/>
    <p:sldId id="3736" r:id="rId38"/>
    <p:sldId id="3737" r:id="rId39"/>
    <p:sldId id="2915" r:id="rId40"/>
    <p:sldId id="3067" r:id="rId41"/>
    <p:sldId id="3068" r:id="rId42"/>
    <p:sldId id="3069" r:id="rId43"/>
    <p:sldId id="474" r:id="rId44"/>
    <p:sldId id="276" r:id="rId45"/>
    <p:sldId id="2922" r:id="rId46"/>
    <p:sldId id="2641" r:id="rId47"/>
    <p:sldId id="1932" r:id="rId48"/>
    <p:sldId id="1933" r:id="rId49"/>
    <p:sldId id="1934" r:id="rId50"/>
    <p:sldId id="2363" r:id="rId51"/>
  </p:sldIdLst>
  <p:sldSz cx="12192000" cy="6858000"/>
  <p:notesSz cx="6858000" cy="9144000"/>
  <p:defaultTextStyle>
    <a:defPPr>
      <a:defRPr lang="ko-KR"/>
    </a:defPPr>
    <a:lvl1pPr marL="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905" autoAdjust="0"/>
    <p:restoredTop sz="86422" autoAdjust="0"/>
  </p:normalViewPr>
  <p:slideViewPr>
    <p:cSldViewPr snapToGrid="0">
      <p:cViewPr varScale="1">
        <p:scale>
          <a:sx n="98" d="100"/>
          <a:sy n="98" d="100"/>
        </p:scale>
        <p:origin x="128" y="48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04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tableStyles" Target="tableStyle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2025-08-02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AA86F90B-29EA-4C02-BF72-5D8E4F5529C6}" type="slidenum">
              <a:rPr lang="ko-KR" altLang="en-US" smtClean="0"/>
              <a:pPr lvl="0">
                <a:defRPr/>
              </a:pPr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7935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381b38b227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381b38b227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0890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B077B7-92F0-429C-9EA0-BE70C43F162B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6418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3946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AA86F90B-29EA-4C02-BF72-5D8E4F5529C6}" type="slidenum">
              <a:rPr lang="ko-KR" altLang="en-US" smtClean="0"/>
              <a:pPr lvl="0">
                <a:defRPr/>
              </a:pPr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7242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203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2025-08-02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2025-08-02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315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315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2025-08-02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5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56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5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7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7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2025-08-02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19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9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26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2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42" y="5930099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62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82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81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1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84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2025-08-02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9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70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47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82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5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5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42" y="5930099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62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21869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9789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729" y="420397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66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746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93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9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9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4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3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18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04870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1975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2025-08-02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49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57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49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57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80562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57620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57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351650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2006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45822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329" y="339081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588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463" indent="0">
              <a:buNone/>
              <a:defRPr sz="2800"/>
            </a:lvl2pPr>
            <a:lvl3pPr marL="912969" indent="0">
              <a:buNone/>
              <a:defRPr sz="2400"/>
            </a:lvl3pPr>
            <a:lvl4pPr marL="1369460" indent="0">
              <a:buNone/>
              <a:defRPr sz="2000"/>
            </a:lvl4pPr>
            <a:lvl5pPr marL="1825944" indent="0">
              <a:buNone/>
              <a:defRPr sz="2000"/>
            </a:lvl5pPr>
            <a:lvl6pPr marL="2282446" indent="0">
              <a:buNone/>
              <a:defRPr sz="2000"/>
            </a:lvl6pPr>
            <a:lvl7pPr marL="2738918" indent="0">
              <a:buNone/>
              <a:defRPr sz="2000"/>
            </a:lvl7pPr>
            <a:lvl8pPr marL="3195379" indent="0">
              <a:buNone/>
              <a:defRPr sz="2000"/>
            </a:lvl8pPr>
            <a:lvl9pPr marL="365185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55604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6674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4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763878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2025-08-02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06437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2025-08-02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37920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2025-08-02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2204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2025-08-02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2025-08-02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18499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2025-08-02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27248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2025-08-02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63455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2025-08-02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02055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2025-08-02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9043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2025-08-02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30584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2025-08-02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105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2025-08-02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26662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7118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940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2025-08-02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7756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2703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1448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3594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2871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0290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5972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0163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468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69705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2025-08-02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412687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869580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840576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527931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3079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799078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64009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558912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49572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8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2025-08-02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8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2025-08-02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730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2025-08-02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730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730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3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38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3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66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66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66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80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06" tIns="45682" rIns="9130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734"/>
            <a:ext cx="5048920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640" y="6250734"/>
            <a:ext cx="504892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734"/>
            <a:ext cx="154910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06" tIns="45682" rIns="9130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691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5" r:id="rId1"/>
    <p:sldLayoutId id="2147485016" r:id="rId2"/>
    <p:sldLayoutId id="2147485017" r:id="rId3"/>
    <p:sldLayoutId id="2147485018" r:id="rId4"/>
    <p:sldLayoutId id="2147485019" r:id="rId5"/>
    <p:sldLayoutId id="2147485020" r:id="rId6"/>
    <p:sldLayoutId id="2147485021" r:id="rId7"/>
    <p:sldLayoutId id="2147485022" r:id="rId8"/>
    <p:sldLayoutId id="2147485023" r:id="rId9"/>
    <p:sldLayoutId id="2147485024" r:id="rId10"/>
    <p:sldLayoutId id="2147485025" r:id="rId11"/>
  </p:sldLayoutIdLst>
  <p:transition/>
  <p:txStyles>
    <p:titleStyle>
      <a:lvl1pPr algn="ctr" defTabSz="912969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896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372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320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222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761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30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84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374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8918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3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6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6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4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46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8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7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51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F8E1C-55AE-476D-B34A-A6F683CDB614}" type="datetimeFigureOut">
              <a:rPr lang="ko-KR" altLang="en-US" smtClean="0"/>
              <a:t>2025-08-02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4240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39" r:id="rId1"/>
    <p:sldLayoutId id="2147485040" r:id="rId2"/>
    <p:sldLayoutId id="2147485041" r:id="rId3"/>
    <p:sldLayoutId id="2147485042" r:id="rId4"/>
    <p:sldLayoutId id="2147485043" r:id="rId5"/>
    <p:sldLayoutId id="2147485044" r:id="rId6"/>
    <p:sldLayoutId id="2147485045" r:id="rId7"/>
    <p:sldLayoutId id="2147485046" r:id="rId8"/>
    <p:sldLayoutId id="2147485047" r:id="rId9"/>
    <p:sldLayoutId id="2147485048" r:id="rId10"/>
    <p:sldLayoutId id="2147485049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F8E1C-55AE-476D-B34A-A6F683CDB61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829E6-5A9C-42CD-B062-D5D2676D7E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213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51" r:id="rId1"/>
    <p:sldLayoutId id="2147485052" r:id="rId2"/>
    <p:sldLayoutId id="2147485053" r:id="rId3"/>
    <p:sldLayoutId id="2147485054" r:id="rId4"/>
    <p:sldLayoutId id="2147485055" r:id="rId5"/>
    <p:sldLayoutId id="2147485056" r:id="rId6"/>
    <p:sldLayoutId id="2147485057" r:id="rId7"/>
    <p:sldLayoutId id="2147485058" r:id="rId8"/>
    <p:sldLayoutId id="2147485059" r:id="rId9"/>
    <p:sldLayoutId id="2147485060" r:id="rId10"/>
    <p:sldLayoutId id="2147485061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886447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5063" r:id="rId1"/>
    <p:sldLayoutId id="2147485064" r:id="rId2"/>
    <p:sldLayoutId id="2147485065" r:id="rId3"/>
    <p:sldLayoutId id="2147485066" r:id="rId4"/>
    <p:sldLayoutId id="2147485067" r:id="rId5"/>
    <p:sldLayoutId id="2147485068" r:id="rId6"/>
    <p:sldLayoutId id="2147485069" r:id="rId7"/>
    <p:sldLayoutId id="2147485070" r:id="rId8"/>
    <p:sldLayoutId id="2147485071" r:id="rId9"/>
    <p:sldLayoutId id="214748507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bin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9.bin"/><Relationship Id="rId5" Type="http://schemas.openxmlformats.org/officeDocument/2006/relationships/image" Target="../media/image23.bin"/><Relationship Id="rId4" Type="http://schemas.openxmlformats.org/officeDocument/2006/relationships/image" Target="../media/image2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bin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9.bin"/><Relationship Id="rId5" Type="http://schemas.openxmlformats.org/officeDocument/2006/relationships/image" Target="../media/image25.bin"/><Relationship Id="rId4" Type="http://schemas.openxmlformats.org/officeDocument/2006/relationships/image" Target="../media/image2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bin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9.bin"/><Relationship Id="rId5" Type="http://schemas.openxmlformats.org/officeDocument/2006/relationships/image" Target="../media/image26.bin"/><Relationship Id="rId4" Type="http://schemas.openxmlformats.org/officeDocument/2006/relationships/image" Target="../media/image2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bin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9.bin"/><Relationship Id="rId5" Type="http://schemas.openxmlformats.org/officeDocument/2006/relationships/image" Target="../media/image27.bin"/><Relationship Id="rId4" Type="http://schemas.openxmlformats.org/officeDocument/2006/relationships/image" Target="../media/image2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bin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9.bin"/><Relationship Id="rId5" Type="http://schemas.openxmlformats.org/officeDocument/2006/relationships/image" Target="../media/image28.bin"/><Relationship Id="rId4" Type="http://schemas.openxmlformats.org/officeDocument/2006/relationships/image" Target="../media/image2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bin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9.bin"/><Relationship Id="rId5" Type="http://schemas.openxmlformats.org/officeDocument/2006/relationships/image" Target="../media/image29.bin"/><Relationship Id="rId4" Type="http://schemas.openxmlformats.org/officeDocument/2006/relationships/image" Target="../media/image2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bin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9.bin"/><Relationship Id="rId5" Type="http://schemas.openxmlformats.org/officeDocument/2006/relationships/image" Target="../media/image30.bin"/><Relationship Id="rId4" Type="http://schemas.openxmlformats.org/officeDocument/2006/relationships/image" Target="../media/image2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bin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5.bin"/><Relationship Id="rId5" Type="http://schemas.openxmlformats.org/officeDocument/2006/relationships/image" Target="../media/image34.bin"/><Relationship Id="rId4" Type="http://schemas.openxmlformats.org/officeDocument/2006/relationships/image" Target="../media/image3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bin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4.bin"/><Relationship Id="rId5" Type="http://schemas.openxmlformats.org/officeDocument/2006/relationships/image" Target="../media/image37.bin"/><Relationship Id="rId4" Type="http://schemas.openxmlformats.org/officeDocument/2006/relationships/image" Target="../media/image3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bin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4.bin"/><Relationship Id="rId5" Type="http://schemas.openxmlformats.org/officeDocument/2006/relationships/image" Target="../media/image39.bin"/><Relationship Id="rId4" Type="http://schemas.openxmlformats.org/officeDocument/2006/relationships/image" Target="../media/image3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bin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4.bin"/><Relationship Id="rId5" Type="http://schemas.openxmlformats.org/officeDocument/2006/relationships/image" Target="../media/image37.bin"/><Relationship Id="rId4" Type="http://schemas.openxmlformats.org/officeDocument/2006/relationships/image" Target="../media/image4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bin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4.bin"/><Relationship Id="rId5" Type="http://schemas.openxmlformats.org/officeDocument/2006/relationships/image" Target="../media/image39.bin"/><Relationship Id="rId4" Type="http://schemas.openxmlformats.org/officeDocument/2006/relationships/image" Target="../media/image41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9.bin"/><Relationship Id="rId5" Type="http://schemas.openxmlformats.org/officeDocument/2006/relationships/image" Target="../media/image8.bin"/><Relationship Id="rId4" Type="http://schemas.openxmlformats.org/officeDocument/2006/relationships/image" Target="../media/image7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1.bin"/><Relationship Id="rId5" Type="http://schemas.openxmlformats.org/officeDocument/2006/relationships/image" Target="../media/image7.bin"/><Relationship Id="rId4" Type="http://schemas.openxmlformats.org/officeDocument/2006/relationships/image" Target="../media/image10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3.bin"/><Relationship Id="rId5" Type="http://schemas.openxmlformats.org/officeDocument/2006/relationships/image" Target="../media/image7.bin"/><Relationship Id="rId4" Type="http://schemas.openxmlformats.org/officeDocument/2006/relationships/image" Target="../media/image1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9.bin"/><Relationship Id="rId5" Type="http://schemas.openxmlformats.org/officeDocument/2006/relationships/image" Target="../media/image8.bin"/><Relationship Id="rId4" Type="http://schemas.openxmlformats.org/officeDocument/2006/relationships/image" Target="../media/image7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4.bin"/><Relationship Id="rId5" Type="http://schemas.openxmlformats.org/officeDocument/2006/relationships/image" Target="../media/image9.bin"/><Relationship Id="rId4" Type="http://schemas.openxmlformats.org/officeDocument/2006/relationships/image" Target="../media/image7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5.bin"/><Relationship Id="rId5" Type="http://schemas.openxmlformats.org/officeDocument/2006/relationships/image" Target="../media/image7.bin"/><Relationship Id="rId4" Type="http://schemas.openxmlformats.org/officeDocument/2006/relationships/image" Target="../media/image10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6.bin"/><Relationship Id="rId5" Type="http://schemas.openxmlformats.org/officeDocument/2006/relationships/image" Target="../media/image7.bin"/><Relationship Id="rId4" Type="http://schemas.openxmlformats.org/officeDocument/2006/relationships/image" Target="../media/image12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47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49.pn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1.bin"/><Relationship Id="rId5" Type="http://schemas.openxmlformats.org/officeDocument/2006/relationships/image" Target="../media/image7.bin"/><Relationship Id="rId4" Type="http://schemas.openxmlformats.org/officeDocument/2006/relationships/image" Target="../media/image10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3.bin"/><Relationship Id="rId5" Type="http://schemas.openxmlformats.org/officeDocument/2006/relationships/image" Target="../media/image7.bin"/><Relationship Id="rId4" Type="http://schemas.openxmlformats.org/officeDocument/2006/relationships/image" Target="../media/image1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4.bin"/><Relationship Id="rId5" Type="http://schemas.openxmlformats.org/officeDocument/2006/relationships/image" Target="../media/image9.bin"/><Relationship Id="rId4" Type="http://schemas.openxmlformats.org/officeDocument/2006/relationships/image" Target="../media/image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5.bin"/><Relationship Id="rId5" Type="http://schemas.openxmlformats.org/officeDocument/2006/relationships/image" Target="../media/image7.bin"/><Relationship Id="rId4" Type="http://schemas.openxmlformats.org/officeDocument/2006/relationships/image" Target="../media/image1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6.bin"/><Relationship Id="rId5" Type="http://schemas.openxmlformats.org/officeDocument/2006/relationships/image" Target="../media/image7.bin"/><Relationship Id="rId4" Type="http://schemas.openxmlformats.org/officeDocument/2006/relationships/image" Target="../media/image1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bin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1.bin"/><Relationship Id="rId5" Type="http://schemas.openxmlformats.org/officeDocument/2006/relationships/image" Target="../media/image20.bin"/><Relationship Id="rId4" Type="http://schemas.openxmlformats.org/officeDocument/2006/relationships/image" Target="../media/image1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769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78" tIns="45674" rIns="9127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31" y="1052739"/>
            <a:ext cx="3079520" cy="1862028"/>
          </a:xfrm>
          <a:prstGeom prst="rect">
            <a:avLst/>
          </a:prstGeom>
          <a:noFill/>
        </p:spPr>
        <p:txBody>
          <a:bodyPr wrap="none" lIns="91356" tIns="45710" rIns="9135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137" y="412273"/>
            <a:ext cx="4246033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0" y="1643300"/>
            <a:ext cx="7979833" cy="3077633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75" y="811277"/>
            <a:ext cx="982133" cy="469900"/>
          </a:xfrm>
          <a:prstGeom prst="rect">
            <a:avLst/>
          </a:prstGeom>
        </p:spPr>
      </p:pic>
      <p:pic>
        <p:nvPicPr>
          <p:cNvPr id="5" name="그림 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74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137" y="412273"/>
            <a:ext cx="4246033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0" y="1643300"/>
            <a:ext cx="7979833" cy="3077633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75" y="811277"/>
            <a:ext cx="982133" cy="469900"/>
          </a:xfrm>
          <a:prstGeom prst="rect">
            <a:avLst/>
          </a:prstGeom>
        </p:spPr>
      </p:pic>
      <p:pic>
        <p:nvPicPr>
          <p:cNvPr id="5" name="그림 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14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137" y="412273"/>
            <a:ext cx="4246033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0" y="1643300"/>
            <a:ext cx="7979833" cy="3077633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75" y="811277"/>
            <a:ext cx="982133" cy="469900"/>
          </a:xfrm>
          <a:prstGeom prst="rect">
            <a:avLst/>
          </a:prstGeom>
        </p:spPr>
      </p:pic>
      <p:pic>
        <p:nvPicPr>
          <p:cNvPr id="5" name="그림 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324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137" y="412273"/>
            <a:ext cx="4246033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0" y="1643300"/>
            <a:ext cx="7979833" cy="3077633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75" y="811277"/>
            <a:ext cx="982133" cy="469900"/>
          </a:xfrm>
          <a:prstGeom prst="rect">
            <a:avLst/>
          </a:prstGeom>
        </p:spPr>
      </p:pic>
      <p:pic>
        <p:nvPicPr>
          <p:cNvPr id="5" name="그림 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801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137" y="412273"/>
            <a:ext cx="4246033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0" y="1643300"/>
            <a:ext cx="7979833" cy="3077633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75" y="811277"/>
            <a:ext cx="982133" cy="469900"/>
          </a:xfrm>
          <a:prstGeom prst="rect">
            <a:avLst/>
          </a:prstGeom>
        </p:spPr>
      </p:pic>
      <p:pic>
        <p:nvPicPr>
          <p:cNvPr id="5" name="그림 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9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137" y="412273"/>
            <a:ext cx="4246033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0" y="1643300"/>
            <a:ext cx="7979833" cy="3077633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75" y="811277"/>
            <a:ext cx="982133" cy="469900"/>
          </a:xfrm>
          <a:prstGeom prst="rect">
            <a:avLst/>
          </a:prstGeom>
        </p:spPr>
      </p:pic>
      <p:pic>
        <p:nvPicPr>
          <p:cNvPr id="5" name="그림 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1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137" y="412273"/>
            <a:ext cx="4246033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0" y="1643300"/>
            <a:ext cx="7979833" cy="3077633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75" y="811277"/>
            <a:ext cx="982133" cy="469900"/>
          </a:xfrm>
          <a:prstGeom prst="rect">
            <a:avLst/>
          </a:prstGeom>
        </p:spPr>
      </p:pic>
      <p:pic>
        <p:nvPicPr>
          <p:cNvPr id="5" name="그림 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793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567" y="275686"/>
            <a:ext cx="4478867" cy="859367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43" y="466243"/>
            <a:ext cx="1236133" cy="228600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833" y="395422"/>
            <a:ext cx="1147233" cy="622300"/>
          </a:xfrm>
          <a:prstGeom prst="rect">
            <a:avLst/>
          </a:prstGeom>
        </p:spPr>
      </p:pic>
      <p:pic>
        <p:nvPicPr>
          <p:cNvPr id="5" name="그림 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0" y="1679966"/>
            <a:ext cx="7979833" cy="307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826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567" y="275686"/>
            <a:ext cx="4478867" cy="859367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43" y="466243"/>
            <a:ext cx="1236133" cy="228600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0" y="1679966"/>
            <a:ext cx="7979833" cy="3077633"/>
          </a:xfrm>
          <a:prstGeom prst="rect">
            <a:avLst/>
          </a:prstGeom>
        </p:spPr>
      </p:pic>
      <p:pic>
        <p:nvPicPr>
          <p:cNvPr id="5" name="그림 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833" y="395422"/>
            <a:ext cx="1147233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24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567" y="275686"/>
            <a:ext cx="4478867" cy="859367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43" y="466243"/>
            <a:ext cx="1236133" cy="228600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0" y="1679966"/>
            <a:ext cx="7979833" cy="3077633"/>
          </a:xfrm>
          <a:prstGeom prst="rect">
            <a:avLst/>
          </a:prstGeom>
        </p:spPr>
      </p:pic>
      <p:pic>
        <p:nvPicPr>
          <p:cNvPr id="5" name="그림 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833" y="395422"/>
            <a:ext cx="1147233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202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CAD9D0-7587-1722-71F5-6F5348F23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D3A3F975-0E64-F7B1-5F39-08DF017F0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" y="0"/>
            <a:ext cx="12185264" cy="68580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64321344-201A-B010-995B-97B4EAB93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" y="0"/>
            <a:ext cx="1218526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C58D1D-E519-ACEC-2E0A-ACAF916C15C3}"/>
              </a:ext>
            </a:extLst>
          </p:cNvPr>
          <p:cNvSpPr txBox="1"/>
          <p:nvPr/>
        </p:nvSpPr>
        <p:spPr>
          <a:xfrm>
            <a:off x="1817207" y="3041531"/>
            <a:ext cx="94090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ko-KR" altLang="en-US" sz="14000" b="1" dirty="0">
                <a:solidFill>
                  <a:prstClr val="white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찬양해요</a:t>
            </a:r>
            <a:r>
              <a:rPr lang="en-US" altLang="ko-KR" sz="14000" dirty="0">
                <a:solidFill>
                  <a:prstClr val="white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~</a:t>
            </a:r>
            <a:endParaRPr lang="ko-KR" altLang="en-US" sz="14000" dirty="0">
              <a:solidFill>
                <a:prstClr val="white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A75751-DE38-AFF3-0359-1AB3F98C75FB}"/>
              </a:ext>
            </a:extLst>
          </p:cNvPr>
          <p:cNvSpPr txBox="1"/>
          <p:nvPr/>
        </p:nvSpPr>
        <p:spPr>
          <a:xfrm>
            <a:off x="4064000" y="1702893"/>
            <a:ext cx="561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800" b="1" dirty="0">
                <a:solidFill>
                  <a:schemeClr val="bg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믿음으로</a:t>
            </a:r>
            <a:r>
              <a:rPr lang="en-US" altLang="ko-KR" sz="8800" b="1" dirty="0">
                <a:solidFill>
                  <a:schemeClr val="bg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~</a:t>
            </a:r>
            <a:endParaRPr lang="ko-KR" altLang="en-US" sz="8800" b="1" dirty="0">
              <a:solidFill>
                <a:schemeClr val="bg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09140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567" y="275686"/>
            <a:ext cx="4478867" cy="859367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43" y="466243"/>
            <a:ext cx="1236133" cy="228600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0" y="1679966"/>
            <a:ext cx="7979833" cy="3077633"/>
          </a:xfrm>
          <a:prstGeom prst="rect">
            <a:avLst/>
          </a:prstGeom>
        </p:spPr>
      </p:pic>
      <p:pic>
        <p:nvPicPr>
          <p:cNvPr id="5" name="그림 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833" y="395422"/>
            <a:ext cx="1147233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636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567" y="275686"/>
            <a:ext cx="4478867" cy="859367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43" y="466243"/>
            <a:ext cx="1236133" cy="228600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0" y="1679966"/>
            <a:ext cx="7979833" cy="3077633"/>
          </a:xfrm>
          <a:prstGeom prst="rect">
            <a:avLst/>
          </a:prstGeom>
        </p:spPr>
      </p:pic>
      <p:pic>
        <p:nvPicPr>
          <p:cNvPr id="5" name="그림 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833" y="395422"/>
            <a:ext cx="1147233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35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06" tIns="45682" rIns="9130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2025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년  </a:t>
            </a: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8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월 </a:t>
            </a:r>
            <a:r>
              <a:rPr lang="en-US" altLang="ko-KR" sz="4000" dirty="0">
                <a:latin typeface="HY헤드라인M"/>
                <a:ea typeface="HY헤드라인M"/>
              </a:rPr>
              <a:t>3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일    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82987" y="2408586"/>
            <a:ext cx="11987281" cy="22774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06" tIns="45682" rIns="91306" bIns="45682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7100" b="1" i="0" u="none" strike="noStrike" kern="1200" cap="none" spc="0" normalizeH="0" baseline="0" noProof="0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HY헤드라인M"/>
                <a:ea typeface="HY헤드라인M"/>
                <a:cs typeface="+mn-cs"/>
              </a:rPr>
              <a:t>오늘은 성령강림 후 </a:t>
            </a:r>
            <a:endParaRPr kumimoji="1" lang="en-US" altLang="ko-KR" sz="7100" b="1" i="0" u="none" strike="noStrike" kern="1200" cap="none" spc="0" normalizeH="0" baseline="0" noProof="0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HY헤드라인M"/>
              <a:ea typeface="HY헤드라인M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여</a:t>
            </a:r>
            <a:r>
              <a:rPr kumimoji="1" lang="ko-KR" altLang="en-US" sz="7100" b="1" i="0" u="none" strike="noStrike" kern="1200" cap="none" spc="0" normalizeH="0" baseline="0" noProof="0" dirty="0" err="1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HY헤드라인M"/>
                <a:ea typeface="HY헤드라인M"/>
                <a:cs typeface="+mn-cs"/>
              </a:rPr>
              <a:t>덟번째주일</a:t>
            </a:r>
            <a:r>
              <a:rPr kumimoji="1" lang="ko-KR" altLang="en-US" sz="7100" b="1" i="0" u="none" strike="noStrike" kern="1200" cap="none" spc="0" normalizeH="0" baseline="0" noProof="0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HY헤드라인M"/>
                <a:ea typeface="HY헤드라인M"/>
                <a:cs typeface="+mn-cs"/>
              </a:rPr>
              <a:t> 입니다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F81436-28BF-C683-45EA-15A09C49B133}"/>
              </a:ext>
            </a:extLst>
          </p:cNvPr>
          <p:cNvSpPr txBox="1"/>
          <p:nvPr/>
        </p:nvSpPr>
        <p:spPr>
          <a:xfrm>
            <a:off x="3048000" y="3236640"/>
            <a:ext cx="609600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HY그래픽M" panose="02030600000101010101" pitchFamily="18" charset="-127"/>
                <a:cs typeface="+mn-cs"/>
              </a:rPr>
              <a:t>•</a:t>
            </a:r>
            <a:endParaRPr kumimoji="0" lang="ko-KR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HY그래픽M" panose="02030600000101010101" pitchFamily="18" charset="-127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B55A2E-05CA-B688-011C-B7BDBB5FE7B7}"/>
              </a:ext>
            </a:extLst>
          </p:cNvPr>
          <p:cNvSpPr txBox="1"/>
          <p:nvPr/>
        </p:nvSpPr>
        <p:spPr>
          <a:xfrm>
            <a:off x="3048000" y="3236640"/>
            <a:ext cx="609600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HY그래픽M" panose="02030600000101010101" pitchFamily="18" charset="-127"/>
                <a:cs typeface="+mn-cs"/>
              </a:rPr>
              <a:t>•</a:t>
            </a:r>
            <a:endParaRPr kumimoji="0" lang="ko-KR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HY그래픽M" panose="02030600000101010101" pitchFamily="18" charset="-127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15093D-4E28-F98D-D40F-3C05DE9565AD}"/>
              </a:ext>
            </a:extLst>
          </p:cNvPr>
          <p:cNvSpPr txBox="1"/>
          <p:nvPr/>
        </p:nvSpPr>
        <p:spPr>
          <a:xfrm>
            <a:off x="3318662" y="3236640"/>
            <a:ext cx="609600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HY그래픽M" panose="02030600000101010101" pitchFamily="18" charset="-127"/>
                <a:cs typeface="+mn-cs"/>
              </a:rPr>
              <a:t>•</a:t>
            </a:r>
            <a:endParaRPr kumimoji="0" lang="ko-KR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HY그래픽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5357E8-D5E6-C586-8AB2-F1F03E208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D27D4C85-E3A3-6A63-914F-B95AFAF3A49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616" y="412273"/>
            <a:ext cx="4732867" cy="8636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042900B1-768A-D7FA-E3A2-048B27C86A65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B52FA047-F80B-70F0-5E3B-3EC04DB2A70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53" y="805348"/>
            <a:ext cx="723900" cy="4826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75A2641E-DF6A-CF9A-4EC7-8B1AE210C84B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0" y="1643300"/>
            <a:ext cx="7979833" cy="307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989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49D64E-439E-07FE-18A0-C30305420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7DC15644-E3DC-C0CD-3429-1950502BA76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616" y="412273"/>
            <a:ext cx="4732867" cy="8636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D69A2D37-A8CA-5107-6CD3-0340963A4C11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0" y="1643300"/>
            <a:ext cx="7979833" cy="3077633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523856CC-A0A3-2253-E8D1-8A3232FC791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97EBDF14-35F8-846F-9B24-D3DFD536D29A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53" y="805348"/>
            <a:ext cx="7239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386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E954A9-FC79-22CC-B237-E91D3F397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31DA7CC6-D8E3-D592-03BE-4F2997D69BC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616" y="412273"/>
            <a:ext cx="4732867" cy="8636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645B9F59-CBFD-DB0B-0A40-3B91B1AF01C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0" y="1643300"/>
            <a:ext cx="7979833" cy="3077633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766393FA-322F-4B6B-98A2-8B6E2E9F0D4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BAD18C93-C3B6-D1B8-E0DC-8727F825F1A3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53" y="805348"/>
            <a:ext cx="7239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38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616" y="412273"/>
            <a:ext cx="4732867" cy="863600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  <p:pic>
        <p:nvPicPr>
          <p:cNvPr id="5" name="그림 4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53" y="805348"/>
            <a:ext cx="723900" cy="482600"/>
          </a:xfrm>
          <a:prstGeom prst="rect">
            <a:avLst/>
          </a:prstGeom>
        </p:spPr>
      </p:pic>
      <p:pic>
        <p:nvPicPr>
          <p:cNvPr id="7" name="그림 6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0" y="1643300"/>
            <a:ext cx="7979833" cy="307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289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4ECA30-64A9-D0FB-DE50-A2D5322B5C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FD1C5DA5-F1A3-248D-4A6F-00FCB9B343A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616" y="412273"/>
            <a:ext cx="4732867" cy="8636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F4CEDDB8-4BFB-96F3-676C-E91D297D7DB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9B031CED-D90B-F4D2-12F0-BA38B21BF42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0" y="1643300"/>
            <a:ext cx="7979833" cy="307763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1E0BC94E-7E4F-E0C1-C836-EDB2A5C06D11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53" y="805348"/>
            <a:ext cx="7239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740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DE4F12-D874-1D3C-C3F4-35C0E73DF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2DEC8FBC-B3F4-CBE7-9D4D-D8631FE1BC5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616" y="412273"/>
            <a:ext cx="4732867" cy="8636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BFABDC1D-D5EC-9590-B33B-7C0B3DCAEA1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0" y="1643300"/>
            <a:ext cx="7979833" cy="3077633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15432355-F2CA-2D92-77B7-F085534E3F8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853367CF-90A2-F418-8499-D53437DADAC0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53" y="805348"/>
            <a:ext cx="7239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8190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A4008C-A751-8905-FCEE-01056050D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F058005B-5DED-694C-9C2F-1D36D858D4D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616" y="412273"/>
            <a:ext cx="4732867" cy="8636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220176A1-0E01-56FE-2FF7-7F02384FB5E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0" y="1643300"/>
            <a:ext cx="7979833" cy="3077633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54E961A5-30B3-4FB3-7C8E-070BC770EA9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403CA6DB-BBAC-D9E6-2D71-FFF23BAFFFC3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53" y="805348"/>
            <a:ext cx="7239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1203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2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66" tIns="45710" rIns="9136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800"/>
            <a:ext cx="7848872" cy="1308030"/>
          </a:xfrm>
          <a:prstGeom prst="rect">
            <a:avLst/>
          </a:prstGeom>
          <a:noFill/>
        </p:spPr>
        <p:txBody>
          <a:bodyPr wrap="square" lIns="91366" tIns="45710" rIns="9136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임서현 어린이</a:t>
            </a: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74822" y="142711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57060" y="1943988"/>
            <a:ext cx="7848872" cy="2708414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lvl="0" algn="ctr">
              <a:defRPr/>
            </a:pPr>
            <a:r>
              <a:rPr lang="ko-KR" altLang="en-US" sz="6600" b="1" dirty="0" err="1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  <a:endParaRPr lang="ko-KR" altLang="en-US" sz="66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endParaRPr lang="en-US" altLang="ko-KR" sz="44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5800" b="1" dirty="0" err="1">
                <a:solidFill>
                  <a:prstClr val="black"/>
                </a:solidFill>
                <a:latin typeface="HY중고딕"/>
                <a:ea typeface="HY중고딕"/>
              </a:rPr>
              <a:t>열왕기하</a:t>
            </a:r>
            <a:r>
              <a:rPr lang="ko-KR" altLang="en-US" sz="5800" b="1" dirty="0">
                <a:solidFill>
                  <a:prstClr val="black"/>
                </a:solidFill>
                <a:latin typeface="HY중고딕"/>
                <a:ea typeface="HY중고딕"/>
              </a:rPr>
              <a:t> </a:t>
            </a:r>
            <a:r>
              <a:rPr lang="en-US" altLang="ko-KR" sz="5800" b="1" dirty="0">
                <a:solidFill>
                  <a:prstClr val="black"/>
                </a:solidFill>
                <a:latin typeface="HY중고딕"/>
                <a:ea typeface="HY중고딕"/>
              </a:rPr>
              <a:t>6</a:t>
            </a:r>
            <a:r>
              <a:rPr lang="ko-KR" altLang="en-US" sz="5800" b="1" dirty="0">
                <a:solidFill>
                  <a:prstClr val="black"/>
                </a:solidFill>
                <a:latin typeface="HY중고딕"/>
                <a:ea typeface="HY중고딕"/>
              </a:rPr>
              <a:t>장</a:t>
            </a:r>
            <a:r>
              <a:rPr lang="en-US" altLang="ko-KR" sz="5800" b="1" dirty="0">
                <a:solidFill>
                  <a:prstClr val="black"/>
                </a:solidFill>
                <a:latin typeface="HY중고딕"/>
                <a:ea typeface="HY중고딕"/>
              </a:rPr>
              <a:t>17</a:t>
            </a:r>
            <a:r>
              <a:rPr lang="ko-KR" altLang="en-US" sz="5800" b="1" dirty="0">
                <a:solidFill>
                  <a:prstClr val="black"/>
                </a:solidFill>
                <a:latin typeface="HY중고딕"/>
                <a:ea typeface="HY중고딕"/>
              </a:rPr>
              <a:t>절</a:t>
            </a: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575"/>
            <a:ext cx="9144000" cy="1384903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379825"/>
            <a:ext cx="10825844" cy="938698"/>
          </a:xfrm>
          <a:prstGeom prst="rect">
            <a:avLst/>
          </a:prstGeom>
          <a:noFill/>
        </p:spPr>
        <p:txBody>
          <a:bodyPr vert="horz" wrap="square" lIns="91354" tIns="45710" rIns="91354" bIns="45710" anchor="t">
            <a:spAutoFit/>
          </a:bodyPr>
          <a:lstStyle/>
          <a:p>
            <a:pPr lvl="0"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5400" b="1" dirty="0">
                <a:solidFill>
                  <a:srgbClr val="000000"/>
                </a:solidFill>
              </a:rPr>
              <a:t>성경봉독</a:t>
            </a:r>
            <a:r>
              <a:rPr lang="en-US" altLang="ko-KR" sz="5400" b="1" dirty="0">
                <a:solidFill>
                  <a:srgbClr val="000000"/>
                </a:solidFill>
              </a:rPr>
              <a:t>-</a:t>
            </a:r>
            <a:r>
              <a:rPr lang="ko-KR" altLang="en-US" sz="5400" b="1" dirty="0">
                <a:solidFill>
                  <a:srgbClr val="000000"/>
                </a:solidFill>
              </a:rPr>
              <a:t> </a:t>
            </a:r>
            <a:r>
              <a:rPr lang="ko-KR" altLang="en-US" sz="5400" b="1" dirty="0" err="1">
                <a:solidFill>
                  <a:srgbClr val="000000"/>
                </a:solidFill>
              </a:rPr>
              <a:t>열왕기하</a:t>
            </a:r>
            <a:r>
              <a:rPr lang="ko-KR" altLang="en-US" sz="5400" b="1" dirty="0">
                <a:solidFill>
                  <a:srgbClr val="000000"/>
                </a:solidFill>
              </a:rPr>
              <a:t>  </a:t>
            </a:r>
            <a:r>
              <a:rPr lang="en-US" altLang="ko-KR" sz="5400" b="1" dirty="0">
                <a:solidFill>
                  <a:srgbClr val="000000"/>
                </a:solidFill>
              </a:rPr>
              <a:t>6</a:t>
            </a:r>
            <a:r>
              <a:rPr lang="ko-KR" altLang="en-US" sz="5400" b="1" dirty="0">
                <a:solidFill>
                  <a:srgbClr val="000000"/>
                </a:solidFill>
              </a:rPr>
              <a:t>장</a:t>
            </a:r>
          </a:p>
        </p:txBody>
      </p:sp>
      <p:sp>
        <p:nvSpPr>
          <p:cNvPr id="11" name="가로 글상자 10"/>
          <p:cNvSpPr txBox="1"/>
          <p:nvPr/>
        </p:nvSpPr>
        <p:spPr>
          <a:xfrm>
            <a:off x="683080" y="1546502"/>
            <a:ext cx="11346792" cy="4093424"/>
          </a:xfrm>
          <a:prstGeom prst="rect">
            <a:avLst/>
          </a:prstGeom>
        </p:spPr>
        <p:txBody>
          <a:bodyPr vert="horz" wrap="square" lIns="91400" tIns="45718" rIns="91400" bIns="45718" anchor="t">
            <a:spAutoFit/>
          </a:bodyPr>
          <a:lstStyle/>
          <a:p>
            <a:pPr lvl="0">
              <a:defRPr/>
            </a:pPr>
            <a:r>
              <a:rPr lang="en-US" altLang="ko-KR" sz="5200" b="1" dirty="0"/>
              <a:t>17</a:t>
            </a:r>
            <a:r>
              <a:rPr lang="ko-KR" altLang="en-US" sz="5200" b="1" dirty="0"/>
              <a:t>기도하여 이르되 여호와여 원하건</a:t>
            </a:r>
            <a:endParaRPr lang="en-US" altLang="ko-KR" sz="5200" b="1" dirty="0"/>
          </a:p>
          <a:p>
            <a:pPr lvl="0">
              <a:defRPr/>
            </a:pPr>
            <a:r>
              <a:rPr lang="ko-KR" altLang="en-US" sz="5200" b="1" dirty="0"/>
              <a:t>대 그의 눈을 열어서 보게 </a:t>
            </a:r>
            <a:r>
              <a:rPr lang="ko-KR" altLang="en-US" sz="5200" b="1" dirty="0" err="1"/>
              <a:t>하옵소서</a:t>
            </a:r>
            <a:r>
              <a:rPr lang="ko-KR" altLang="en-US" sz="5200" b="1" dirty="0"/>
              <a:t> </a:t>
            </a:r>
            <a:endParaRPr lang="en-US" altLang="ko-KR" sz="5200" b="1" dirty="0"/>
          </a:p>
          <a:p>
            <a:pPr lvl="0">
              <a:defRPr/>
            </a:pPr>
            <a:r>
              <a:rPr lang="ko-KR" altLang="en-US" sz="5200" b="1" dirty="0"/>
              <a:t>하니 여호와께서 그 청년의 눈을 여</a:t>
            </a:r>
            <a:endParaRPr lang="en-US" altLang="ko-KR" sz="5200" b="1" dirty="0"/>
          </a:p>
          <a:p>
            <a:pPr lvl="0">
              <a:defRPr/>
            </a:pPr>
            <a:r>
              <a:rPr lang="ko-KR" altLang="en-US" sz="5200" b="1" dirty="0" err="1"/>
              <a:t>시매</a:t>
            </a:r>
            <a:r>
              <a:rPr lang="ko-KR" altLang="en-US" sz="5200" b="1" dirty="0"/>
              <a:t> 그가 보니 </a:t>
            </a:r>
            <a:r>
              <a:rPr lang="ko-KR" altLang="en-US" sz="5200" b="1" dirty="0" err="1"/>
              <a:t>불말과</a:t>
            </a:r>
            <a:r>
              <a:rPr lang="ko-KR" altLang="en-US" sz="5200" b="1" dirty="0"/>
              <a:t> </a:t>
            </a:r>
            <a:r>
              <a:rPr lang="ko-KR" altLang="en-US" sz="5200" b="1" dirty="0" err="1"/>
              <a:t>불병거가</a:t>
            </a:r>
            <a:endParaRPr lang="en-US" altLang="ko-KR" sz="5200" b="1" dirty="0"/>
          </a:p>
          <a:p>
            <a:pPr lvl="0">
              <a:defRPr/>
            </a:pPr>
            <a:r>
              <a:rPr lang="ko-KR" altLang="en-US" sz="5200" b="1" dirty="0"/>
              <a:t>산에 가득하여 </a:t>
            </a:r>
            <a:r>
              <a:rPr lang="ko-KR" altLang="en-US" sz="5200" b="1" dirty="0" err="1"/>
              <a:t>엘리사를</a:t>
            </a:r>
            <a:r>
              <a:rPr lang="ko-KR" altLang="en-US" sz="5200" b="1" dirty="0"/>
              <a:t> 둘렀더라</a:t>
            </a:r>
            <a:r>
              <a:rPr lang="ko-KR" altLang="en-US" sz="5100" b="1" dirty="0"/>
              <a:t> </a:t>
            </a:r>
            <a:endParaRPr lang="en-US" altLang="ko-KR" sz="5100" b="1" dirty="0"/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54245" y="-265720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65539" y="1720562"/>
            <a:ext cx="9060921" cy="440118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54" tIns="45710" rIns="91354" bIns="45710" anchor="t">
            <a:spAutoFit/>
          </a:bodyPr>
          <a:lstStyle/>
          <a:p>
            <a:pPr lvl="0" algn="ctr">
              <a:buNone/>
              <a:defRPr/>
            </a:pPr>
            <a:r>
              <a:rPr lang="ko-KR" altLang="en-US" sz="5400" b="1" dirty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54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5400" b="1" dirty="0">
                <a:solidFill>
                  <a:srgbClr val="FF0000"/>
                </a:solidFill>
                <a:latin typeface="HY그래픽M"/>
                <a:ea typeface="HY그래픽M"/>
              </a:rPr>
              <a:t>눈</a:t>
            </a:r>
            <a:r>
              <a:rPr lang="ko-KR" altLang="en-US" sz="5200" b="1" dirty="0">
                <a:latin typeface="HY그래픽M"/>
                <a:ea typeface="HY그래픽M"/>
              </a:rPr>
              <a:t>을 열어서 보게 하소서</a:t>
            </a:r>
            <a:endParaRPr lang="en-US" altLang="ko-KR" sz="5200" b="1" dirty="0">
              <a:latin typeface="HY그래픽M"/>
              <a:ea typeface="HY그래픽M"/>
            </a:endParaRPr>
          </a:p>
          <a:p>
            <a:pPr lvl="0" algn="ctr">
              <a:defRPr/>
            </a:pPr>
            <a:endParaRPr lang="en-US" altLang="ko-KR" sz="6600" b="1" dirty="0"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5400" b="1" dirty="0" err="1">
                <a:solidFill>
                  <a:srgbClr val="000000"/>
                </a:solidFill>
                <a:latin typeface="HY그래픽M"/>
                <a:ea typeface="HY그래픽M"/>
              </a:rPr>
              <a:t>김광래</a:t>
            </a:r>
            <a:r>
              <a:rPr lang="ko-KR" altLang="en-US" sz="5400" b="1" dirty="0">
                <a:solidFill>
                  <a:srgbClr val="000000"/>
                </a:solidFill>
                <a:latin typeface="HY그래픽M"/>
                <a:ea typeface="HY그래픽M"/>
              </a:rPr>
              <a:t> 목사님</a:t>
            </a: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/>
          <p:nvPr/>
        </p:nvSpPr>
        <p:spPr>
          <a:xfrm>
            <a:off x="586200" y="506084"/>
            <a:ext cx="11019600" cy="5842957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latinLnBrk="0">
              <a:buClr>
                <a:srgbClr val="000000"/>
              </a:buClr>
            </a:pPr>
            <a:endParaRPr lang="en-US" altLang="ko-KR" sz="3200" kern="0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/>
              <a:sym typeface="Bookman Old Style"/>
            </a:endParaRPr>
          </a:p>
        </p:txBody>
      </p:sp>
      <p:sp>
        <p:nvSpPr>
          <p:cNvPr id="2" name="Google Shape;90;p18">
            <a:extLst>
              <a:ext uri="{FF2B5EF4-FFF2-40B4-BE49-F238E27FC236}">
                <a16:creationId xmlns:a16="http://schemas.microsoft.com/office/drawing/2014/main" id="{5EE781D4-C030-421E-10BB-76A25F4F60D6}"/>
              </a:ext>
            </a:extLst>
          </p:cNvPr>
          <p:cNvSpPr/>
          <p:nvPr/>
        </p:nvSpPr>
        <p:spPr>
          <a:xfrm>
            <a:off x="283028" y="5878285"/>
            <a:ext cx="11776451" cy="97971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latinLnBrk="0">
              <a:buClr>
                <a:srgbClr val="000000"/>
              </a:buClr>
            </a:pPr>
            <a:r>
              <a:rPr lang="ko-KR" altLang="en-US" sz="2667" kern="0" dirty="0">
                <a:solidFill>
                  <a:srgbClr val="202020"/>
                </a:solidFill>
                <a:latin typeface="Franklin Gothic Medium" panose="020B0603020102020204" pitchFamily="34" charset="0"/>
                <a:cs typeface="Arial"/>
                <a:sym typeface="Arial"/>
              </a:rPr>
              <a:t>아폴로</a:t>
            </a:r>
            <a:r>
              <a:rPr lang="en-US" altLang="ko-KR" sz="2667" kern="0" dirty="0">
                <a:solidFill>
                  <a:srgbClr val="202020"/>
                </a:solidFill>
                <a:latin typeface="Franklin Gothic Medium" panose="020B0603020102020204" pitchFamily="34" charset="0"/>
                <a:cs typeface="Arial"/>
                <a:sym typeface="Arial"/>
              </a:rPr>
              <a:t>(Apollo)</a:t>
            </a:r>
            <a:r>
              <a:rPr lang="ko-KR" altLang="en-US" sz="2667" kern="0" dirty="0">
                <a:solidFill>
                  <a:srgbClr val="202020"/>
                </a:solidFill>
                <a:latin typeface="Franklin Gothic Medium" panose="020B0603020102020204" pitchFamily="34" charset="0"/>
                <a:cs typeface="Arial"/>
                <a:sym typeface="Arial"/>
              </a:rPr>
              <a:t> </a:t>
            </a:r>
            <a:r>
              <a:rPr lang="en-US" altLang="ko-KR" sz="2667" kern="0" dirty="0">
                <a:solidFill>
                  <a:srgbClr val="202020"/>
                </a:solidFill>
                <a:latin typeface="Franklin Gothic Medium" panose="020B0603020102020204" pitchFamily="34" charset="0"/>
                <a:cs typeface="Arial"/>
                <a:sym typeface="Arial"/>
              </a:rPr>
              <a:t>8</a:t>
            </a:r>
            <a:r>
              <a:rPr lang="ko-KR" altLang="en-US" sz="2667" kern="0" dirty="0">
                <a:solidFill>
                  <a:srgbClr val="202020"/>
                </a:solidFill>
                <a:latin typeface="Franklin Gothic Medium" panose="020B0603020102020204" pitchFamily="34" charset="0"/>
                <a:cs typeface="Arial"/>
                <a:sym typeface="Arial"/>
              </a:rPr>
              <a:t>호 프랑크 </a:t>
            </a:r>
            <a:r>
              <a:rPr lang="ko-KR" altLang="en-US" sz="2667" kern="0" dirty="0" err="1">
                <a:solidFill>
                  <a:srgbClr val="202020"/>
                </a:solidFill>
                <a:latin typeface="Franklin Gothic Medium" panose="020B0603020102020204" pitchFamily="34" charset="0"/>
                <a:cs typeface="Arial"/>
                <a:sym typeface="Arial"/>
              </a:rPr>
              <a:t>보먼</a:t>
            </a:r>
            <a:r>
              <a:rPr lang="ko-KR" altLang="en-US" sz="2667" kern="0" dirty="0">
                <a:solidFill>
                  <a:srgbClr val="202020"/>
                </a:solidFill>
                <a:latin typeface="Franklin Gothic Medium" panose="020B0603020102020204" pitchFamily="34" charset="0"/>
                <a:cs typeface="Arial"/>
                <a:sym typeface="Arial"/>
              </a:rPr>
              <a:t> </a:t>
            </a:r>
            <a:r>
              <a:rPr lang="en-US" altLang="ko-KR" sz="2667" kern="0" dirty="0">
                <a:solidFill>
                  <a:srgbClr val="202020"/>
                </a:solidFill>
                <a:latin typeface="Franklin Gothic Medium" panose="020B0603020102020204" pitchFamily="34" charset="0"/>
                <a:cs typeface="Arial"/>
                <a:sym typeface="Arial"/>
              </a:rPr>
              <a:t>Frank Borman (</a:t>
            </a:r>
            <a:r>
              <a:rPr lang="ko-KR" altLang="en-US" sz="2667" kern="0" dirty="0">
                <a:solidFill>
                  <a:srgbClr val="202020"/>
                </a:solidFill>
                <a:latin typeface="Franklin Gothic Medium" panose="020B0603020102020204" pitchFamily="34" charset="0"/>
                <a:cs typeface="Arial"/>
                <a:sym typeface="Arial"/>
              </a:rPr>
              <a:t>맨 오른쪽</a:t>
            </a:r>
            <a:r>
              <a:rPr lang="en-US" altLang="ko-KR" sz="2667" kern="0" dirty="0">
                <a:solidFill>
                  <a:srgbClr val="202020"/>
                </a:solidFill>
                <a:latin typeface="Franklin Gothic Medium" panose="020B0603020102020204" pitchFamily="34" charset="0"/>
                <a:cs typeface="Arial"/>
                <a:sym typeface="Arial"/>
              </a:rPr>
              <a:t>)</a:t>
            </a:r>
            <a:r>
              <a:rPr lang="ko-KR" altLang="en-US" sz="2667" kern="0" dirty="0">
                <a:solidFill>
                  <a:srgbClr val="202020"/>
                </a:solidFill>
                <a:latin typeface="Franklin Gothic Medium" panose="020B0603020102020204" pitchFamily="34" charset="0"/>
                <a:cs typeface="Arial"/>
                <a:sym typeface="Arial"/>
              </a:rPr>
              <a:t> </a:t>
            </a:r>
            <a:endParaRPr lang="en-US" altLang="ko-KR" sz="2667" kern="0" dirty="0">
              <a:solidFill>
                <a:srgbClr val="202020"/>
              </a:solidFill>
              <a:latin typeface="Franklin Gothic Medium" panose="020B0603020102020204" pitchFamily="34" charset="0"/>
              <a:cs typeface="Arial"/>
              <a:sym typeface="Arial"/>
            </a:endParaRPr>
          </a:p>
          <a:p>
            <a:pPr algn="ctr" defTabSz="1219170" latinLnBrk="0">
              <a:buClr>
                <a:srgbClr val="000000"/>
              </a:buClr>
            </a:pPr>
            <a:r>
              <a:rPr lang="ko-KR" altLang="en-US" sz="2667" kern="0" dirty="0">
                <a:solidFill>
                  <a:srgbClr val="202020"/>
                </a:solidFill>
                <a:latin typeface="Franklin Gothic Medium" panose="020B0603020102020204" pitchFamily="34" charset="0"/>
                <a:cs typeface="Arial"/>
                <a:sym typeface="Arial"/>
              </a:rPr>
              <a:t>아폴로 </a:t>
            </a:r>
            <a:r>
              <a:rPr lang="en-US" altLang="ko-KR" sz="2667" kern="0" dirty="0">
                <a:solidFill>
                  <a:srgbClr val="202020"/>
                </a:solidFill>
                <a:latin typeface="Franklin Gothic Medium" panose="020B0603020102020204" pitchFamily="34" charset="0"/>
                <a:cs typeface="Arial"/>
                <a:sym typeface="Arial"/>
              </a:rPr>
              <a:t>8</a:t>
            </a:r>
            <a:r>
              <a:rPr lang="ko-KR" altLang="en-US" sz="2667" kern="0" dirty="0">
                <a:solidFill>
                  <a:srgbClr val="202020"/>
                </a:solidFill>
                <a:latin typeface="Franklin Gothic Medium" panose="020B0603020102020204" pitchFamily="34" charset="0"/>
                <a:cs typeface="Arial"/>
                <a:sym typeface="Arial"/>
              </a:rPr>
              <a:t>호에서 찍은 지구</a:t>
            </a:r>
            <a:endParaRPr lang="en-US" altLang="ko-KR" sz="2667" kern="0" dirty="0">
              <a:solidFill>
                <a:srgbClr val="202020"/>
              </a:solidFill>
              <a:latin typeface="Franklin Gothic Medium" panose="020B0603020102020204" pitchFamily="34" charset="0"/>
              <a:cs typeface="Arial"/>
              <a:sym typeface="Arial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29182C1-1DAD-1816-A929-57BBA7885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0" y="0"/>
            <a:ext cx="7112000" cy="55626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C679ADA7-447C-0753-1F22-05D95D7A60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6901543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1387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D67C63-3501-8674-D810-99D9123EB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737F752C-818A-71DB-FAAA-1468F9BF49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8" y="0"/>
            <a:ext cx="12185264" cy="6858000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343B850E-EC10-AFEC-ECD6-0C071A1F33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8526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B850DF-EF4E-6AA4-8E92-1154894828E5}"/>
              </a:ext>
            </a:extLst>
          </p:cNvPr>
          <p:cNvSpPr txBox="1"/>
          <p:nvPr/>
        </p:nvSpPr>
        <p:spPr>
          <a:xfrm>
            <a:off x="1612899" y="2028616"/>
            <a:ext cx="8734839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Y엽서M" panose="02030600000101010101" pitchFamily="18" charset="-127"/>
                <a:ea typeface="HY엽서M" panose="02030600000101010101" pitchFamily="18" charset="-127"/>
                <a:cs typeface="+mn-cs"/>
              </a:rPr>
              <a:t>헌금 찬양</a:t>
            </a:r>
            <a:br>
              <a:rPr kumimoji="0" lang="ko-KR" alt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Y엽서M" panose="02030600000101010101" pitchFamily="18" charset="-127"/>
                <a:ea typeface="HY엽서M" panose="02030600000101010101" pitchFamily="18" charset="-127"/>
                <a:cs typeface="+mn-cs"/>
              </a:rPr>
            </a:br>
            <a:r>
              <a:rPr kumimoji="0" lang="ko-KR" alt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Y엽서M" panose="02030600000101010101" pitchFamily="18" charset="-127"/>
                <a:ea typeface="HY엽서M" panose="02030600000101010101" pitchFamily="18" charset="-127"/>
                <a:cs typeface="+mn-cs"/>
              </a:rPr>
              <a:t>하이어 성가대 </a:t>
            </a:r>
          </a:p>
        </p:txBody>
      </p:sp>
    </p:spTree>
    <p:extLst>
      <p:ext uri="{BB962C8B-B14F-4D97-AF65-F5344CB8AC3E}">
        <p14:creationId xmlns:p14="http://schemas.microsoft.com/office/powerpoint/2010/main" val="19467394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56" tIns="45710" rIns="9135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810"/>
            <a:ext cx="7848872" cy="1308030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algn="ctr">
              <a:defRPr/>
            </a:pP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김수연 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616" y="412273"/>
            <a:ext cx="4732867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0" y="1643300"/>
            <a:ext cx="7979833" cy="3077633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  <p:pic>
        <p:nvPicPr>
          <p:cNvPr id="5" name="그림 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53" y="805348"/>
            <a:ext cx="7239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0720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853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735"/>
            <a:ext cx="6912768" cy="178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94" tIns="45678" rIns="9129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545"/>
            <a:ext cx="3575720" cy="5632299"/>
          </a:xfrm>
          <a:prstGeom prst="rect">
            <a:avLst/>
          </a:prstGeom>
          <a:noFill/>
        </p:spPr>
        <p:txBody>
          <a:bodyPr wrap="square" lIns="91370" tIns="45714" rIns="9137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616" y="412273"/>
            <a:ext cx="4732867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0" y="1643300"/>
            <a:ext cx="7979833" cy="3077633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  <p:pic>
        <p:nvPicPr>
          <p:cNvPr id="5" name="그림 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53" y="805348"/>
            <a:ext cx="7239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50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616" y="412273"/>
            <a:ext cx="4732867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0" y="1643300"/>
            <a:ext cx="7979833" cy="3077633"/>
          </a:xfrm>
          <a:prstGeom prst="rect">
            <a:avLst/>
          </a:prstGeom>
        </p:spPr>
      </p:pic>
      <p:pic>
        <p:nvPicPr>
          <p:cNvPr id="5" name="그림 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53" y="805348"/>
            <a:ext cx="7239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55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616" y="412273"/>
            <a:ext cx="4732867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0" y="1643300"/>
            <a:ext cx="7979833" cy="3077633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  <p:pic>
        <p:nvPicPr>
          <p:cNvPr id="12" name="그림 11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53" y="805348"/>
            <a:ext cx="7239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08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616" y="412273"/>
            <a:ext cx="4732867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0" y="1643300"/>
            <a:ext cx="7979833" cy="3077633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  <p:pic>
        <p:nvPicPr>
          <p:cNvPr id="12" name="그림 11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53" y="805348"/>
            <a:ext cx="7239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031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137" y="412273"/>
            <a:ext cx="4246033" cy="863600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  <p:pic>
        <p:nvPicPr>
          <p:cNvPr id="5" name="그림 4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0" y="1643300"/>
            <a:ext cx="7979833" cy="3077633"/>
          </a:xfrm>
          <a:prstGeom prst="rect">
            <a:avLst/>
          </a:prstGeom>
        </p:spPr>
      </p:pic>
      <p:pic>
        <p:nvPicPr>
          <p:cNvPr id="7" name="그림 6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75" y="811277"/>
            <a:ext cx="982133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1179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23971</TotalTime>
  <Words>282</Words>
  <Application>Microsoft Office PowerPoint</Application>
  <PresentationFormat>와이드스크린</PresentationFormat>
  <Paragraphs>106</Paragraphs>
  <Slides>44</Slides>
  <Notes>17</Notes>
  <HiddenSlides>0</HiddenSlides>
  <MMClips>0</MMClips>
  <ScaleCrop>false</ScaleCrop>
  <HeadingPairs>
    <vt:vector size="6" baseType="variant">
      <vt:variant>
        <vt:lpstr>사용한 글꼴</vt:lpstr>
      </vt:variant>
      <vt:variant>
        <vt:i4>15</vt:i4>
      </vt:variant>
      <vt:variant>
        <vt:lpstr>테마</vt:lpstr>
      </vt:variant>
      <vt:variant>
        <vt:i4>7</vt:i4>
      </vt:variant>
      <vt:variant>
        <vt:lpstr>슬라이드 제목</vt:lpstr>
      </vt:variant>
      <vt:variant>
        <vt:i4>44</vt:i4>
      </vt:variant>
    </vt:vector>
  </HeadingPairs>
  <TitlesOfParts>
    <vt:vector size="66" baseType="lpstr">
      <vt:lpstr>08서울한강체 M</vt:lpstr>
      <vt:lpstr>HY견고딕</vt:lpstr>
      <vt:lpstr>HY그래픽M</vt:lpstr>
      <vt:lpstr>HY엽서L</vt:lpstr>
      <vt:lpstr>HY엽서M</vt:lpstr>
      <vt:lpstr>HY중고딕</vt:lpstr>
      <vt:lpstr>HY헤드라인M</vt:lpstr>
      <vt:lpstr>맑은 고딕</vt:lpstr>
      <vt:lpstr>타이포_소곤소곤 M</vt:lpstr>
      <vt:lpstr>Arial</vt:lpstr>
      <vt:lpstr>Calibri</vt:lpstr>
      <vt:lpstr>Candara</vt:lpstr>
      <vt:lpstr>Franklin Gothic Medium</vt:lpstr>
      <vt:lpstr>Symbol</vt:lpstr>
      <vt:lpstr>나눔고딕</vt:lpstr>
      <vt:lpstr>Office 테마</vt:lpstr>
      <vt:lpstr>7_Office 테마</vt:lpstr>
      <vt:lpstr>8_Office 테마</vt:lpstr>
      <vt:lpstr>2_파형</vt:lpstr>
      <vt:lpstr>1_Office 테마</vt:lpstr>
      <vt:lpstr>2_Office 테마</vt:lpstr>
      <vt:lpstr>Simple Light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한태순</cp:lastModifiedBy>
  <cp:revision>398</cp:revision>
  <dcterms:created xsi:type="dcterms:W3CDTF">2022-06-11T10:00:30Z</dcterms:created>
  <dcterms:modified xsi:type="dcterms:W3CDTF">2025-08-02T13:15:10Z</dcterms:modified>
  <cp:version/>
</cp:coreProperties>
</file>