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26" r:id="rId6"/>
    <p:sldMasterId id="2147485038" r:id="rId7"/>
    <p:sldMasterId id="2147485050" r:id="rId8"/>
  </p:sldMasterIdLst>
  <p:notesMasterIdLst>
    <p:notesMasterId r:id="rId50"/>
  </p:notesMasterIdLst>
  <p:sldIdLst>
    <p:sldId id="1998" r:id="rId9"/>
    <p:sldId id="3602" r:id="rId10"/>
    <p:sldId id="2780" r:id="rId11"/>
    <p:sldId id="3604" r:id="rId12"/>
    <p:sldId id="3605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3617" r:id="rId25"/>
    <p:sldId id="3613" r:id="rId26"/>
    <p:sldId id="3614" r:id="rId27"/>
    <p:sldId id="3615" r:id="rId28"/>
    <p:sldId id="3616" r:id="rId29"/>
    <p:sldId id="267" r:id="rId30"/>
    <p:sldId id="2614" r:id="rId31"/>
    <p:sldId id="2547" r:id="rId32"/>
    <p:sldId id="2548" r:id="rId33"/>
    <p:sldId id="2549" r:id="rId34"/>
    <p:sldId id="2550" r:id="rId35"/>
    <p:sldId id="3607" r:id="rId36"/>
    <p:sldId id="3608" r:id="rId37"/>
    <p:sldId id="2915" r:id="rId38"/>
    <p:sldId id="3067" r:id="rId39"/>
    <p:sldId id="3068" r:id="rId40"/>
    <p:sldId id="3596" r:id="rId41"/>
    <p:sldId id="3069" r:id="rId42"/>
    <p:sldId id="2919" r:id="rId43"/>
    <p:sldId id="2922" r:id="rId44"/>
    <p:sldId id="2641" r:id="rId45"/>
    <p:sldId id="1932" r:id="rId46"/>
    <p:sldId id="1933" r:id="rId47"/>
    <p:sldId id="1934" r:id="rId48"/>
    <p:sldId id="2363" r:id="rId49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22" autoAdjust="0"/>
  </p:normalViewPr>
  <p:slideViewPr>
    <p:cSldViewPr snapToGrid="0">
      <p:cViewPr varScale="1">
        <p:scale>
          <a:sx n="87" d="100"/>
          <a:sy n="87" d="100"/>
        </p:scale>
        <p:origin x="64" y="28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5D6A-9A24-050D-2788-460B975E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E319F-13AA-9D2C-B87F-3776AE372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5B74E-B9D7-6F48-AC60-17184964F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7F62B4-58AC-9A02-43F6-6CB7991D3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3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04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9666-9D98-CD26-2C25-732CCC08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4E9864-5CAA-2A82-7253-DE8414B81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88C762-30CC-CC3C-E163-448A0406B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A5841B-0D0C-D4CF-6563-983AEF88A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6E95-3BD9-99AD-2117-3507B5F2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F6B3E8-EA4B-65A9-9640-97A909A6F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F76AF5-16ED-7015-EBE8-8FA607DBA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8E9BB0-9D63-086C-40D7-E93E8E16C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0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80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41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9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46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88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52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8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3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8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8.bin"/><Relationship Id="rId4" Type="http://schemas.openxmlformats.org/officeDocument/2006/relationships/image" Target="../media/image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19.bin"/><Relationship Id="rId4" Type="http://schemas.openxmlformats.org/officeDocument/2006/relationships/image" Target="../media/image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0.bin"/><Relationship Id="rId4" Type="http://schemas.openxmlformats.org/officeDocument/2006/relationships/image" Target="../media/image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21.bin"/><Relationship Id="rId4" Type="http://schemas.openxmlformats.org/officeDocument/2006/relationships/image" Target="../media/image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22.bin"/><Relationship Id="rId4" Type="http://schemas.openxmlformats.org/officeDocument/2006/relationships/image" Target="../media/image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3.bin"/><Relationship Id="rId4" Type="http://schemas.openxmlformats.org/officeDocument/2006/relationships/image" Target="../media/image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bin"/><Relationship Id="rId5" Type="http://schemas.openxmlformats.org/officeDocument/2006/relationships/image" Target="../media/image33.bin"/><Relationship Id="rId4" Type="http://schemas.openxmlformats.org/officeDocument/2006/relationships/image" Target="../media/image3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bin"/><Relationship Id="rId5" Type="http://schemas.openxmlformats.org/officeDocument/2006/relationships/image" Target="../media/image35.bin"/><Relationship Id="rId4" Type="http://schemas.openxmlformats.org/officeDocument/2006/relationships/image" Target="../media/image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0.bin"/><Relationship Id="rId5" Type="http://schemas.openxmlformats.org/officeDocument/2006/relationships/image" Target="../media/image36.bin"/><Relationship Id="rId4" Type="http://schemas.openxmlformats.org/officeDocument/2006/relationships/image" Target="../media/image3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0.bin"/><Relationship Id="rId5" Type="http://schemas.openxmlformats.org/officeDocument/2006/relationships/image" Target="../media/image37.bin"/><Relationship Id="rId4" Type="http://schemas.openxmlformats.org/officeDocument/2006/relationships/image" Target="../media/image3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bin"/><Relationship Id="rId5" Type="http://schemas.openxmlformats.org/officeDocument/2006/relationships/image" Target="../media/image15.bin"/><Relationship Id="rId4" Type="http://schemas.openxmlformats.org/officeDocument/2006/relationships/image" Target="../media/image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주일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(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오순절</a:t>
            </a:r>
            <a:r>
              <a:rPr kumimoji="1" lang="en-US" altLang="ko-KR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)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주일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80BE135-5294-12B5-9299-2B7270BC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CEF03-5D97-53A7-4230-03A68C0DCA5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은혜로 얼굴이 환해요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성령의 충만한 모습을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서로가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느껴요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3876-F3A2-EC95-EEF8-62DB6511F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29F6192-2F0A-8926-FA36-47AED64B8BA7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62A0368-DACE-9377-8CB2-7BFDFA7D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91499-9494-A0DB-A470-32C58F85BA4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8AD93-F321-6DC9-9940-A84DEC9C444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손뼉 치면서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소리 외치며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두손을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들고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주님을 찬양해요</a:t>
            </a:r>
          </a:p>
        </p:txBody>
      </p:sp>
    </p:spTree>
    <p:extLst>
      <p:ext uri="{BB962C8B-B14F-4D97-AF65-F5344CB8AC3E}">
        <p14:creationId xmlns:p14="http://schemas.microsoft.com/office/powerpoint/2010/main" val="286396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26280A9-F06F-94D2-8A58-C5D01B4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8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80FC6-E240-65CC-3E5C-B1A952F4F59C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F6B6A-FC29-DD45-6B24-94844CDB9A74}"/>
              </a:ext>
            </a:extLst>
          </p:cNvPr>
          <p:cNvSpPr txBox="1"/>
          <p:nvPr/>
        </p:nvSpPr>
        <p:spPr>
          <a:xfrm>
            <a:off x="321869" y="1433779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/>
              <a:t>내 안에 부어 주소서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충만한 기름을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내 안에 충만케 하소서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기름으로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0958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최은서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사도행전 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1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1~2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200" b="1" dirty="0">
                <a:solidFill>
                  <a:srgbClr val="000000"/>
                </a:solidFill>
              </a:rPr>
              <a:t>성경봉독</a:t>
            </a:r>
            <a:r>
              <a:rPr lang="en-US" altLang="ko-KR" sz="7200" b="1" dirty="0">
                <a:solidFill>
                  <a:srgbClr val="000000"/>
                </a:solidFill>
              </a:rPr>
              <a:t>-</a:t>
            </a:r>
            <a:r>
              <a:rPr lang="ko-KR" altLang="en-US" sz="7200" b="1" dirty="0">
                <a:solidFill>
                  <a:srgbClr val="000000"/>
                </a:solidFill>
              </a:rPr>
              <a:t> 사도행전 </a:t>
            </a:r>
            <a:r>
              <a:rPr lang="en-US" altLang="ko-KR" sz="7200" b="1" dirty="0">
                <a:solidFill>
                  <a:srgbClr val="000000"/>
                </a:solidFill>
              </a:rPr>
              <a:t>1</a:t>
            </a:r>
            <a:r>
              <a:rPr lang="ko-KR" altLang="en-US" sz="72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4401201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1 </a:t>
            </a:r>
            <a:r>
              <a:rPr lang="ko-KR" altLang="en-US" sz="7000" b="1" dirty="0" err="1"/>
              <a:t>데오빌로여</a:t>
            </a:r>
            <a:r>
              <a:rPr lang="ko-KR" altLang="en-US" sz="7000" b="1" dirty="0"/>
              <a:t> 내가 먼저 쓴 글에는 무릇 예수께서 행하시며 가르치시기를 시작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하심부터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2C59DA-401C-7C6B-9DCD-B074F94F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8F2D663-E676-34F9-A0A0-6F6BB237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997F13-4D76-C0FE-27AA-EAA9EE39F5F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8B8DA8-E6B6-2304-6EA7-07FADF9EF843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DBA24-CA51-FD1E-EB41-9563D2B01A67}"/>
              </a:ext>
            </a:extLst>
          </p:cNvPr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사도행전 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1B1AF069-2E4E-E808-8616-E283229C681C}"/>
              </a:ext>
            </a:extLst>
          </p:cNvPr>
          <p:cNvSpPr txBox="1"/>
          <p:nvPr/>
        </p:nvSpPr>
        <p:spPr>
          <a:xfrm>
            <a:off x="683079" y="1995134"/>
            <a:ext cx="11101708" cy="4401201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 </a:t>
            </a:r>
            <a:r>
              <a:rPr lang="ko-KR" altLang="en-US" sz="7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그가 택하신 사도들에게 성령으로 명하시고 승천하신 날까지의 일을 기록</a:t>
            </a:r>
            <a:endParaRPr lang="en-US" altLang="ko-KR" sz="7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70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하였노라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5" y="1317927"/>
            <a:ext cx="9060921" cy="39549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사도행전</a:t>
            </a:r>
            <a:r>
              <a:rPr lang="ko-KR" altLang="en-US" sz="5400" b="1" dirty="0">
                <a:latin typeface="HY그래픽M"/>
                <a:ea typeface="HY그래픽M"/>
              </a:rPr>
              <a:t>의 사람들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김도경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B0C5-0105-99D0-8F7E-B76BC921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A1FB20-14B6-6A6E-C584-0A7BE501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341BC-FE7C-BB36-40AE-E3C42C5BEA7F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D024B-9527-1473-F594-AD4820882E21}"/>
              </a:ext>
            </a:extLst>
          </p:cNvPr>
          <p:cNvSpPr txBox="1"/>
          <p:nvPr/>
        </p:nvSpPr>
        <p:spPr>
          <a:xfrm>
            <a:off x="950976" y="1433779"/>
            <a:ext cx="100584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복음 전할 수 있네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 베푸네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93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A8CC-834A-652A-793F-972F1E56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C37230-983F-B051-B58D-961858E6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E833B-3547-CCE6-62D4-AE42D70F6311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43BBA-13EF-76A7-4379-0FDB11AA5B9F}"/>
              </a:ext>
            </a:extLst>
          </p:cNvPr>
          <p:cNvSpPr txBox="1"/>
          <p:nvPr/>
        </p:nvSpPr>
        <p:spPr>
          <a:xfrm>
            <a:off x="651052" y="1294790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2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23717</TotalTime>
  <Words>355</Words>
  <Application>Microsoft Office PowerPoint</Application>
  <PresentationFormat>와이드스크린</PresentationFormat>
  <Paragraphs>132</Paragraphs>
  <Slides>41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41</vt:i4>
      </vt:variant>
    </vt:vector>
  </HeadingPairs>
  <TitlesOfParts>
    <vt:vector size="61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382</cp:revision>
  <dcterms:created xsi:type="dcterms:W3CDTF">2022-06-11T10:00:30Z</dcterms:created>
  <dcterms:modified xsi:type="dcterms:W3CDTF">2025-06-07T07:15:03Z</dcterms:modified>
  <cp:version/>
</cp:coreProperties>
</file>