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5"/>
  </p:notesMasterIdLst>
  <p:sldIdLst>
    <p:sldId id="1998" r:id="rId6"/>
    <p:sldId id="2997" r:id="rId7"/>
    <p:sldId id="2998" r:id="rId8"/>
    <p:sldId id="2999" r:id="rId9"/>
    <p:sldId id="3000" r:id="rId10"/>
    <p:sldId id="3001" r:id="rId11"/>
    <p:sldId id="3002" r:id="rId12"/>
    <p:sldId id="3003" r:id="rId13"/>
    <p:sldId id="3004" r:id="rId14"/>
    <p:sldId id="3005" r:id="rId15"/>
    <p:sldId id="3006" r:id="rId16"/>
    <p:sldId id="3007" r:id="rId17"/>
    <p:sldId id="3008" r:id="rId18"/>
    <p:sldId id="3009" r:id="rId19"/>
    <p:sldId id="2614" r:id="rId20"/>
    <p:sldId id="2547" r:id="rId21"/>
    <p:sldId id="2548" r:id="rId22"/>
    <p:sldId id="2549" r:id="rId23"/>
    <p:sldId id="2550" r:id="rId24"/>
    <p:sldId id="2991" r:id="rId25"/>
    <p:sldId id="2992" r:id="rId26"/>
    <p:sldId id="2993" r:id="rId27"/>
    <p:sldId id="2915" r:id="rId28"/>
    <p:sldId id="2916" r:id="rId29"/>
    <p:sldId id="2917" r:id="rId30"/>
    <p:sldId id="2918" r:id="rId31"/>
    <p:sldId id="2919" r:id="rId32"/>
    <p:sldId id="2922" r:id="rId33"/>
    <p:sldId id="2641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396" y="96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5.xml"  /><Relationship Id="rId11" Type="http://schemas.openxmlformats.org/officeDocument/2006/relationships/slide" Target="slides/slide6.xml"  /><Relationship Id="rId12" Type="http://schemas.openxmlformats.org/officeDocument/2006/relationships/slide" Target="slides/slide7.xml"  /><Relationship Id="rId13" Type="http://schemas.openxmlformats.org/officeDocument/2006/relationships/slide" Target="slides/slide8.xml"  /><Relationship Id="rId14" Type="http://schemas.openxmlformats.org/officeDocument/2006/relationships/slide" Target="slides/slide9.xml"  /><Relationship Id="rId15" Type="http://schemas.openxmlformats.org/officeDocument/2006/relationships/slide" Target="slides/slide10.xml"  /><Relationship Id="rId16" Type="http://schemas.openxmlformats.org/officeDocument/2006/relationships/slide" Target="slides/slide11.xml"  /><Relationship Id="rId17" Type="http://schemas.openxmlformats.org/officeDocument/2006/relationships/slide" Target="slides/slide12.xml"  /><Relationship Id="rId18" Type="http://schemas.openxmlformats.org/officeDocument/2006/relationships/slide" Target="slides/slide13.xml"  /><Relationship Id="rId19" Type="http://schemas.openxmlformats.org/officeDocument/2006/relationships/slide" Target="slides/slide14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5.xml"  /><Relationship Id="rId21" Type="http://schemas.openxmlformats.org/officeDocument/2006/relationships/slide" Target="slides/slide16.xml"  /><Relationship Id="rId22" Type="http://schemas.openxmlformats.org/officeDocument/2006/relationships/slide" Target="slides/slide17.xml"  /><Relationship Id="rId23" Type="http://schemas.openxmlformats.org/officeDocument/2006/relationships/slide" Target="slides/slide18.xml"  /><Relationship Id="rId24" Type="http://schemas.openxmlformats.org/officeDocument/2006/relationships/slide" Target="slides/slide19.xml"  /><Relationship Id="rId25" Type="http://schemas.openxmlformats.org/officeDocument/2006/relationships/slide" Target="slides/slide20.xml"  /><Relationship Id="rId26" Type="http://schemas.openxmlformats.org/officeDocument/2006/relationships/slide" Target="slides/slide21.xml"  /><Relationship Id="rId27" Type="http://schemas.openxmlformats.org/officeDocument/2006/relationships/slide" Target="slides/slide22.xml"  /><Relationship Id="rId28" Type="http://schemas.openxmlformats.org/officeDocument/2006/relationships/slide" Target="slides/slide23.xml"  /><Relationship Id="rId29" Type="http://schemas.openxmlformats.org/officeDocument/2006/relationships/slide" Target="slides/slide24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5.xml"  /><Relationship Id="rId31" Type="http://schemas.openxmlformats.org/officeDocument/2006/relationships/slide" Target="slides/slide26.xml"  /><Relationship Id="rId32" Type="http://schemas.openxmlformats.org/officeDocument/2006/relationships/slide" Target="slides/slide27.xml"  /><Relationship Id="rId33" Type="http://schemas.openxmlformats.org/officeDocument/2006/relationships/slide" Target="slides/slide28.xml"  /><Relationship Id="rId34" Type="http://schemas.openxmlformats.org/officeDocument/2006/relationships/slide" Target="slides/slide29.xml"  /><Relationship Id="rId35" Type="http://schemas.openxmlformats.org/officeDocument/2006/relationships/slide" Target="slides/slide30.xml"  /><Relationship Id="rId36" Type="http://schemas.openxmlformats.org/officeDocument/2006/relationships/slide" Target="slides/slide31.xml"  /><Relationship Id="rId37" Type="http://schemas.openxmlformats.org/officeDocument/2006/relationships/slide" Target="slides/slide32.xml"  /><Relationship Id="rId38" Type="http://schemas.openxmlformats.org/officeDocument/2006/relationships/slide" Target="slides/slide33.xml"  /><Relationship Id="rId39" Type="http://schemas.openxmlformats.org/officeDocument/2006/relationships/presProps" Target="presProps.xml"  /><Relationship Id="rId4" Type="http://schemas.openxmlformats.org/officeDocument/2006/relationships/slideMaster" Target="slideMasters/slideMaster4.xml"  /><Relationship Id="rId40" Type="http://schemas.openxmlformats.org/officeDocument/2006/relationships/viewProps" Target="viewProps.xml"  /><Relationship Id="rId41" Type="http://schemas.openxmlformats.org/officeDocument/2006/relationships/theme" Target="theme/theme1.xml"  /><Relationship Id="rId42" Type="http://schemas.openxmlformats.org/officeDocument/2006/relationships/tableStyles" Target="tableStyles.xml"  /><Relationship Id="rId5" Type="http://schemas.openxmlformats.org/officeDocument/2006/relationships/notesMaster" Target="notesMasters/notesMaster1.xml"  /><Relationship Id="rId6" Type="http://schemas.openxmlformats.org/officeDocument/2006/relationships/slide" Target="slides/slide1.xml"  /><Relationship Id="rId7" Type="http://schemas.openxmlformats.org/officeDocument/2006/relationships/slide" Target="slides/slide2.xml"  /><Relationship Id="rId8" Type="http://schemas.openxmlformats.org/officeDocument/2006/relationships/slide" Target="slides/slide3.xml"  /><Relationship Id="rId9" Type="http://schemas.openxmlformats.org/officeDocument/2006/relationships/slide" Target="slides/slide4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5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2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8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10" Type="http://schemas.openxmlformats.org/officeDocument/2006/relationships/slideLayout" Target="../slideLayouts/slideLayout33.xml"  /><Relationship Id="rId11" Type="http://schemas.openxmlformats.org/officeDocument/2006/relationships/slideLayout" Target="../slideLayouts/slideLayout34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5.xml"  /><Relationship Id="rId3" Type="http://schemas.openxmlformats.org/officeDocument/2006/relationships/slideLayout" Target="../slideLayouts/slideLayout26.xml"  /><Relationship Id="rId4" Type="http://schemas.openxmlformats.org/officeDocument/2006/relationships/slideLayout" Target="../slideLayouts/slideLayout27.xml"  /><Relationship Id="rId5" Type="http://schemas.openxmlformats.org/officeDocument/2006/relationships/slideLayout" Target="../slideLayouts/slideLayout28.xml"  /><Relationship Id="rId6" Type="http://schemas.openxmlformats.org/officeDocument/2006/relationships/slideLayout" Target="../slideLayouts/slideLayout29.xml"  /><Relationship Id="rId7" Type="http://schemas.openxmlformats.org/officeDocument/2006/relationships/slideLayout" Target="../slideLayouts/slideLayout30.xml"  /><Relationship Id="rId8" Type="http://schemas.openxmlformats.org/officeDocument/2006/relationships/slideLayout" Target="../slideLayouts/slideLayout31.xml"  /><Relationship Id="rId9" Type="http://schemas.openxmlformats.org/officeDocument/2006/relationships/slideLayout" Target="../slideLayouts/slideLayout32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5.xml"  /><Relationship Id="rId10" Type="http://schemas.openxmlformats.org/officeDocument/2006/relationships/slideLayout" Target="../slideLayouts/slideLayout44.xml"  /><Relationship Id="rId11" Type="http://schemas.openxmlformats.org/officeDocument/2006/relationships/slideLayout" Target="../slideLayouts/slideLayout45.xml"  /><Relationship Id="rId12" Type="http://schemas.openxmlformats.org/officeDocument/2006/relationships/slideLayout" Target="../slideLayouts/slideLayout46.xml"  /><Relationship Id="rId13" Type="http://schemas.openxmlformats.org/officeDocument/2006/relationships/theme" Target="../theme/theme4.xml"  /><Relationship Id="rId2" Type="http://schemas.openxmlformats.org/officeDocument/2006/relationships/slideLayout" Target="../slideLayouts/slideLayout36.xml"  /><Relationship Id="rId3" Type="http://schemas.openxmlformats.org/officeDocument/2006/relationships/slideLayout" Target="../slideLayouts/slideLayout37.xml"  /><Relationship Id="rId4" Type="http://schemas.openxmlformats.org/officeDocument/2006/relationships/slideLayout" Target="../slideLayouts/slideLayout38.xml"  /><Relationship Id="rId5" Type="http://schemas.openxmlformats.org/officeDocument/2006/relationships/slideLayout" Target="../slideLayouts/slideLayout39.xml"  /><Relationship Id="rId6" Type="http://schemas.openxmlformats.org/officeDocument/2006/relationships/slideLayout" Target="../slideLayouts/slideLayout40.xml"  /><Relationship Id="rId7" Type="http://schemas.openxmlformats.org/officeDocument/2006/relationships/slideLayout" Target="../slideLayouts/slideLayout41.xml"  /><Relationship Id="rId8" Type="http://schemas.openxmlformats.org/officeDocument/2006/relationships/slideLayout" Target="../slideLayouts/slideLayout42.xml"  /><Relationship Id="rId9" Type="http://schemas.openxmlformats.org/officeDocument/2006/relationships/slideLayout" Target="../slideLayouts/slideLayout43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4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8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9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0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3.xml"  /><Relationship Id="rId2" Type="http://schemas.openxmlformats.org/officeDocument/2006/relationships/image" Target="../media/image11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3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41.xml"  /><Relationship Id="rId3" Type="http://schemas.openxmlformats.org/officeDocument/2006/relationships/image" Target="../media/image14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15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6.xml"  /><Relationship Id="rId3" Type="http://schemas.openxmlformats.org/officeDocument/2006/relationships/image" Target="../media/image12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1.xml"  /><Relationship Id="rId3" Type="http://schemas.openxmlformats.org/officeDocument/2006/relationships/image" Target="../media/image16.png"  /><Relationship Id="rId4" Type="http://schemas.microsoft.com/office/2007/relationships/hdphoto" Target="../embeddings/oleObject1.wdp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7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7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7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8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하나님 </a:t>
            </a:r>
            <a:r>
              <a:rPr kumimoji="0" lang="ko-KR" altLang="en-US" sz="5000">
                <a:solidFill>
                  <a:prstClr val="black"/>
                </a:solidFill>
                <a:latin typeface="Helvetica Neue"/>
              </a:rPr>
              <a:t>함께</a:t>
            </a:r>
            <a:r>
              <a:rPr kumimoji="0" lang="en-US" altLang="ko-KR" sz="50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하시니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아무것도 두렵지 않아</a:t>
            </a:r>
            <a:endParaRPr kumimoji="0" lang="ko-KR" altLang="en-US" sz="5000" b="1">
              <a:solidFill>
                <a:prstClr val="black"/>
              </a:solidFill>
              <a:latin typeface="Helvetica Neue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가장 강하신 우리 하나님</a:t>
            </a:r>
            <a:br>
              <a:rPr kumimoji="0" lang="en-US" altLang="ko-KR" sz="50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 i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80"/>
            <a:ext cx="9144000" cy="4401150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주님 안에 숨겨진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보물 찾기 해봐요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가장 귀한 보물인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영원한 생명 찾아요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499124299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믿는 자는 누구나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하늘 나라 가지요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죽음 권세 이기고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영원토록 살 수 있지요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285737917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600"/>
            <a:ext cx="9144000" cy="3785597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그대는 찾았나요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놀라운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4258690319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24000" y="3645049"/>
            <a:ext cx="9144000" cy="321297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직사각형 4"/>
          <p:cNvSpPr/>
          <p:nvPr/>
        </p:nvSpPr>
        <p:spPr>
          <a:xfrm>
            <a:off x="1524000" y="31"/>
            <a:ext cx="9144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0" y="3"/>
            <a:ext cx="9144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93" rIns="91366" bIns="4569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32575"/>
            <a:ext cx="9144000" cy="5016703"/>
          </a:xfrm>
          <a:prstGeom prst="rect">
            <a:avLst/>
          </a:prstGeom>
          <a:noFill/>
        </p:spPr>
        <p:txBody>
          <a:bodyPr wrap="square" lIns="91366" tIns="45693" rIns="91366" bIns="4569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모두에게 자랑해요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귀한 보물을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십자가 안에 있는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함초롬돋움"/>
              </a:rPr>
              <a:t>그 보물을 </a:t>
            </a:r>
            <a:endParaRPr kumimoji="0" lang="ko-KR" altLang="en-US" sz="6000" b="1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78352196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27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332634"/>
            <a:ext cx="9144000" cy="1323379"/>
          </a:xfrm>
          <a:prstGeom prst="rect">
            <a:avLst/>
          </a:prstGeom>
          <a:noFill/>
        </p:spPr>
        <p:txBody>
          <a:bodyPr wrap="square" lIns="91360" tIns="45690" rIns="91360" bIns="4569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>
              <a:solidFill>
                <a:prstClr val="black"/>
              </a:solidFill>
              <a:latin typeface="함초롬돋움"/>
              <a:ea typeface="맑은 고딕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0">
              <a:solidFill>
                <a:prstClr val="black"/>
              </a:solidFill>
              <a:latin typeface="함초롬돋움"/>
              <a:ea typeface="맑은 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39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8113" y="739484"/>
            <a:ext cx="4597842" cy="1107971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i="1">
                <a:solidFill>
                  <a:prstClr val="black"/>
                </a:solidFill>
                <a:latin typeface="맑은 고딕"/>
                <a:ea typeface="맑은 고딕"/>
              </a:rPr>
              <a:t>찬양해요</a:t>
            </a:r>
            <a:r>
              <a:rPr kumimoji="0" lang="en-US" altLang="ko-KR" sz="6600" b="1" i="1">
                <a:solidFill>
                  <a:prstClr val="black"/>
                </a:solidFill>
                <a:latin typeface="맑은 고딕"/>
                <a:ea typeface="맑은 고딕"/>
              </a:rPr>
              <a:t>~</a:t>
            </a:r>
            <a:endParaRPr kumimoji="0" lang="ko-KR" altLang="en-US" sz="6600" b="1" i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73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9257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21587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486727"/>
      </p:ext>
    </p:extLst>
  </p:cSld>
  <p:clrMapOvr>
    <a:masterClrMapping/>
  </p:clrMapOvr>
  <p:transition/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이루하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룻기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4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21~22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룻기 </a:t>
            </a:r>
            <a:r>
              <a:rPr lang="en-US" altLang="ko-KR" sz="6000" b="1">
                <a:solidFill>
                  <a:srgbClr val="000000"/>
                </a:solidFill>
              </a:rPr>
              <a:t>4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  <a:r>
              <a:rPr lang="en-US" altLang="ko-KR" sz="6000" b="1">
                <a:solidFill>
                  <a:srgbClr val="000000"/>
                </a:solidFill>
              </a:rPr>
              <a:t> </a:t>
            </a:r>
            <a:endParaRPr lang="en-US" altLang="ko-KR" sz="6000" b="1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980590" y="2161698"/>
            <a:ext cx="10098384" cy="349424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21</a:t>
            </a:r>
            <a:r>
              <a:rPr lang="ko-KR" altLang="en-US" sz="5600" b="1">
                <a:solidFill>
                  <a:schemeClr val="tx1"/>
                </a:solidFill>
              </a:rPr>
              <a:t> 살몬은 보아스를 낳았고 보아스는 오벳을 낳았고</a:t>
            </a:r>
            <a:endParaRPr lang="ko-KR" altLang="en-US" sz="56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22</a:t>
            </a:r>
            <a:r>
              <a:rPr lang="ko-KR" altLang="en-US" sz="5600" b="1">
                <a:solidFill>
                  <a:schemeClr val="tx1"/>
                </a:solidFill>
              </a:rPr>
              <a:t> 오벳은 이새를 낳고 이새는 다윗을 낳았더라</a:t>
            </a:r>
            <a:endParaRPr lang="ko-KR" altLang="en-US" sz="5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3880"/>
            <a:ext cx="7848872" cy="4965355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ko-KR" altLang="en-US" sz="6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룻과 보아스 이야기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000" b="1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5"/>
            <a:ext cx="9144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  <a:endParaRPr kumimoji="0"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1916832"/>
            <a:ext cx="8393748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05735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8259" y="6811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400" b="1" i="0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성경목록 송</a:t>
            </a:r>
            <a:endParaRPr kumimoji="0" lang="ko-KR" altLang="en-US" sz="2400" b="1" i="0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024825"/>
            <a:ext cx="7200800" cy="5519460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창세기 출애굽기 레위기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marL="0" marR="0" lvl="0" indent="0" algn="ctr" defTabSz="2438338" rtl="0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민수기 신명기 여호수아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사사기 </a:t>
            </a: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룻기 사무엘상⋅하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열왕기상⋅하 역대상⋅하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에스라 느헤미야 에스더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sym typeface="Helvetica Neue"/>
              </a:rPr>
              <a:t>욥기 시편 잠언 전도서</a:t>
            </a:r>
            <a:endParaRPr kumimoji="0" lang="ko-KR" altLang="en-US" sz="4400" b="1">
              <a:solidFill>
                <a:schemeClr val="bg2">
                  <a:lumMod val="10000"/>
                </a:schemeClr>
              </a:solidFill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u="none" strike="noStrike" cap="none" spc="0" normalizeH="0" baseline="0">
                <a:solidFill>
                  <a:schemeClr val="bg2">
                    <a:lumMod val="10000"/>
                  </a:schemeClr>
                </a:solidFill>
                <a:effectLst/>
                <a:uFillTx/>
                <a:latin typeface="+mn-lt"/>
                <a:ea typeface="+mn-ea"/>
                <a:sym typeface="Helvetica Neue"/>
              </a:rPr>
              <a:t>아가 이사야 예레미야</a:t>
            </a:r>
            <a:endParaRPr kumimoji="0" lang="ko-KR" altLang="en-US" sz="4400" b="1" u="none" strike="noStrike" cap="none" spc="0" normalizeH="0" baseline="0">
              <a:solidFill>
                <a:schemeClr val="bg2">
                  <a:lumMod val="10000"/>
                </a:schemeClr>
              </a:solidFill>
              <a:effectLst/>
              <a:uFillTx/>
              <a:latin typeface="+mn-lt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400" b="0" i="0" u="none" strike="noStrike" cap="none" spc="0" normalizeH="0" baseline="0">
              <a:solidFill>
                <a:srgbClr val="5e5e5e"/>
              </a:solidFill>
              <a:effectLst/>
              <a:uFillTx/>
              <a:latin typeface="+mn-lt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882822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1392256"/>
            <a:ext cx="7200800" cy="3857466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예레미야애가 에스겔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다니엘 호세아 요엘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아모스 오바댜 요나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미가 나훔 하박국 스바냐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학개 스가랴 말라기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8750901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24000" y="0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1511300"/>
            <a:ext cx="9161778" cy="537858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1870309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3945" y="908720"/>
            <a:ext cx="9073008" cy="4842351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마가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endParaRPr kumimoji="0" lang="ko-KR" altLang="en-US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누가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요한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복음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사도행전 로마서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고린도 전⋅후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갈라디아서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에베소서 빌립보서 골로새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데살로니가 전⋅후서  </a:t>
            </a:r>
            <a:endParaRPr kumimoji="0" lang="ko-KR" altLang="en-US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디모데 전⋅후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chemeClr val="tx2">
                    <a:lumMod val="50000"/>
                  </a:schemeClr>
                </a:solidFill>
                <a:latin typeface="Helvetica Neue"/>
                <a:ea typeface="+mn-ea"/>
                <a:sym typeface="Helvetica Neue"/>
              </a:rPr>
              <a:t>디도서</a:t>
            </a:r>
            <a:endParaRPr kumimoji="0" lang="en-US" altLang="ko-KR" sz="4400" b="1">
              <a:solidFill>
                <a:schemeClr val="tx2">
                  <a:lumMod val="50000"/>
                </a:scheme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60535968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93741" y="9027"/>
            <a:ext cx="9161778" cy="6889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solidFill>
                  <a:prstClr val="white"/>
                </a:solidFill>
              </a:rPr>
              <a:t> </a:t>
            </a: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616" y="-226935"/>
            <a:ext cx="45719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504" y="132698"/>
            <a:ext cx="1800200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>
                <a:solidFill>
                  <a:srgbClr val="000066"/>
                </a:solidFill>
                <a:latin typeface="Helvetica Neue"/>
                <a:ea typeface="+mn-ea"/>
                <a:sym typeface="Helvetica Neue"/>
              </a:rPr>
              <a:t>성경목록 송</a:t>
            </a:r>
            <a:endParaRPr kumimoji="0" lang="ko-KR" altLang="en-US" sz="2400" b="1">
              <a:solidFill>
                <a:srgbClr val="000066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544" y="3013018"/>
            <a:ext cx="7632848" cy="47192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5e5e5e"/>
              </a:solidFill>
              <a:latin typeface="Helvetica Neue"/>
              <a:ea typeface="+mn-ea"/>
              <a:sym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1504" y="1268951"/>
            <a:ext cx="8912738" cy="3488134"/>
          </a:xfrm>
          <a:prstGeom prst="rect">
            <a:avLst/>
          </a:prstGeom>
          <a:noFill/>
          <a:ln w="12700" cap="flat">
            <a:noFill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hemeClr val="tx1"/>
          </a:fontRef>
        </p:style>
        <p:txBody>
          <a:bodyPr rot="0" vert="horz" wrap="square" lIns="50800" tIns="50800" rIns="50800" bIns="50800" anchor="ctr">
            <a:spAutoFit/>
          </a:bodyPr>
          <a:lstStyle/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빌레몬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히브리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야고보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베드로 전⋅후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요한일이삼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(</a:t>
            </a:r>
            <a:r>
              <a:rPr kumimoji="0" lang="ko-KR" altLang="en-US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서</a:t>
            </a:r>
            <a:r>
              <a:rPr kumimoji="0" lang="en-US" altLang="ko-KR" sz="32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)</a:t>
            </a:r>
            <a:endParaRPr kumimoji="0" lang="en-US" altLang="ko-KR" sz="32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유다서  요한계시록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구약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39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권에다 신약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27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권으로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  <a:p>
            <a:pPr lvl="0" algn="ctr" defTabSz="2438338" latin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 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성경은 </a:t>
            </a:r>
            <a:r>
              <a:rPr kumimoji="0" lang="en-US" altLang="ko-KR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66</a:t>
            </a:r>
            <a:r>
              <a:rPr kumimoji="0" lang="ko-KR" altLang="en-US" sz="4400" b="1">
                <a:solidFill>
                  <a:srgbClr val="5e5e5e">
                    <a:lumMod val="50000"/>
                  </a:srgbClr>
                </a:solidFill>
                <a:latin typeface="Helvetica Neue"/>
                <a:ea typeface="+mn-ea"/>
                <a:sym typeface="Helvetica Neue"/>
              </a:rPr>
              <a:t>권이다</a:t>
            </a:r>
            <a:endParaRPr kumimoji="0" lang="ko-KR" altLang="en-US" sz="4400" b="1">
              <a:solidFill>
                <a:srgbClr val="5e5e5e">
                  <a:lumMod val="50000"/>
                </a:srgbClr>
              </a:solidFill>
              <a:latin typeface="Helvetica Neue"/>
              <a:ea typeface="+mn-e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31117472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02161" y="-99392"/>
            <a:ext cx="9144000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난 알 고 있어요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하나님 내 곁에 계심을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br>
              <a:rPr kumimoji="0" lang="en-US" altLang="ko-KR" sz="4800" b="1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  <a:endParaRPr kumimoji="0" lang="ko-KR" altLang="en-US" b="1">
              <a:solidFill>
                <a:schemeClr val="tx2">
                  <a:lumMod val="5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311</ep:Words>
  <ep:PresentationFormat>와이드스크린</ep:PresentationFormat>
  <ep:Paragraphs>181</ep:Paragraphs>
  <ep:Slides>33</ep:Slides>
  <ep:Notes>14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33</vt:i4>
      </vt:variant>
    </vt:vector>
  </ep:HeadingPairs>
  <ep:TitlesOfParts>
    <vt:vector size="37" baseType="lpstr">
      <vt:lpstr>Office 테마</vt:lpstr>
      <vt:lpstr>7_Office 테마</vt:lpstr>
      <vt:lpstr>2_파형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2024-01-26T10:11:50.931</dcterms:modified>
  <cp:revision>161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