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4"/>
  </p:notesMasterIdLst>
  <p:sldIdLst>
    <p:sldId id="1998" r:id="rId8"/>
    <p:sldId id="2753" r:id="rId9"/>
    <p:sldId id="2894" r:id="rId10"/>
    <p:sldId id="2895" r:id="rId11"/>
    <p:sldId id="2896" r:id="rId12"/>
    <p:sldId id="2948" r:id="rId13"/>
    <p:sldId id="2949" r:id="rId14"/>
    <p:sldId id="2950" r:id="rId15"/>
    <p:sldId id="2951" r:id="rId16"/>
    <p:sldId id="2989" r:id="rId17"/>
    <p:sldId id="2990" r:id="rId18"/>
    <p:sldId id="2991" r:id="rId19"/>
    <p:sldId id="2987" r:id="rId20"/>
    <p:sldId id="2988" r:id="rId21"/>
    <p:sldId id="2614" r:id="rId22"/>
    <p:sldId id="2547" r:id="rId23"/>
    <p:sldId id="2548" r:id="rId24"/>
    <p:sldId id="2549" r:id="rId25"/>
    <p:sldId id="2550" r:id="rId26"/>
    <p:sldId id="2962" r:id="rId27"/>
    <p:sldId id="2963" r:id="rId28"/>
    <p:sldId id="2964" r:id="rId29"/>
    <p:sldId id="2965" r:id="rId30"/>
    <p:sldId id="2966" r:id="rId31"/>
    <p:sldId id="2967" r:id="rId32"/>
    <p:sldId id="2915" r:id="rId33"/>
    <p:sldId id="2916" r:id="rId34"/>
    <p:sldId id="2917" r:id="rId35"/>
    <p:sldId id="2918" r:id="rId36"/>
    <p:sldId id="2919" r:id="rId37"/>
    <p:sldId id="2922" r:id="rId38"/>
    <p:sldId id="2641" r:id="rId39"/>
    <p:sldId id="1932" r:id="rId40"/>
    <p:sldId id="1933" r:id="rId41"/>
    <p:sldId id="1934" r:id="rId42"/>
    <p:sldId id="2363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10" d="100"/>
          <a:sy n="110" d="100"/>
        </p:scale>
        <p:origin x="-594" y="-60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118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3293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939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 dirty="0">
                <a:latin typeface="HY헤드라인M"/>
                <a:ea typeface="HY헤드라인M"/>
              </a:rPr>
              <a:t>2023</a:t>
            </a:r>
            <a:r>
              <a:rPr lang="ko-KR" altLang="en-US" sz="4000" dirty="0">
                <a:latin typeface="HY헤드라인M"/>
                <a:ea typeface="HY헤드라인M"/>
              </a:rPr>
              <a:t>년  </a:t>
            </a:r>
            <a:r>
              <a:rPr lang="en-US" altLang="ko-KR" sz="4000" dirty="0" smtClean="0">
                <a:latin typeface="HY헤드라인M"/>
                <a:ea typeface="HY헤드라인M"/>
              </a:rPr>
              <a:t>10</a:t>
            </a:r>
            <a:r>
              <a:rPr lang="ko-KR" altLang="en-US" sz="4000" dirty="0" smtClean="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 dirty="0" smtClean="0">
                <a:solidFill>
                  <a:srgbClr val="FFFFFF"/>
                </a:solidFill>
                <a:latin typeface="HY헤드라인M"/>
                <a:ea typeface="HY헤드라인M"/>
              </a:rPr>
              <a:t>8</a:t>
            </a:r>
            <a:r>
              <a:rPr lang="ko-KR" altLang="en-US" sz="4000" dirty="0" smtClean="0">
                <a:latin typeface="HY헤드라인M"/>
                <a:ea typeface="HY헤드라인M"/>
              </a:rPr>
              <a:t>일    </a:t>
            </a:r>
            <a:r>
              <a:rPr lang="ko-KR" altLang="en-US" sz="4000" dirty="0">
                <a:latin typeface="HY헤드라인M"/>
                <a:ea typeface="HY헤드라인M"/>
              </a:rPr>
              <a:t>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</a:t>
            </a:r>
            <a:r>
              <a:rPr kumimoji="1" lang="ko-KR" altLang="en-US" sz="68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아홉번째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 smtClean="0">
                <a:solidFill>
                  <a:prstClr val="white"/>
                </a:solidFill>
                <a:latin typeface="HY중고딕"/>
                <a:ea typeface="HY중고딕"/>
              </a:rPr>
              <a:t>안지후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/>
                <a:ea typeface="HY중고딕"/>
              </a:rPr>
              <a:t>25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 dirty="0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7"/>
            <a:ext cx="10825845" cy="5262959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>
                <a:solidFill>
                  <a:prstClr val="black"/>
                </a:solidFill>
              </a:rPr>
              <a:t>출애굽기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25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</a:t>
            </a:r>
            <a:endParaRPr lang="ko-KR" altLang="en-US" sz="60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6000" b="1" dirty="0">
              <a:solidFill>
                <a:prstClr val="black"/>
              </a:solidFill>
            </a:endParaRPr>
          </a:p>
          <a:p>
            <a:pPr lvl="0">
              <a:buNone/>
              <a:defRPr/>
            </a:pPr>
            <a:r>
              <a:rPr lang="en-US" altLang="ko-KR" sz="7200" b="1" baseline="0" dirty="0" smtClean="0">
                <a:solidFill>
                  <a:srgbClr val="000000"/>
                </a:solidFill>
              </a:rPr>
              <a:t>8 </a:t>
            </a:r>
            <a:r>
              <a:rPr lang="ko-KR" altLang="en-US" sz="7200" b="1" baseline="0" dirty="0" smtClean="0">
                <a:solidFill>
                  <a:srgbClr val="000000"/>
                </a:solidFill>
              </a:rPr>
              <a:t>내가 그들 중에 거할 성소를 그들이 나를 </a:t>
            </a:r>
            <a:r>
              <a:rPr lang="ko-KR" altLang="en-US" sz="7200" b="1" baseline="0" dirty="0" err="1" smtClean="0">
                <a:solidFill>
                  <a:srgbClr val="000000"/>
                </a:solidFill>
              </a:rPr>
              <a:t>위하</a:t>
            </a:r>
            <a:endParaRPr lang="en-US" altLang="ko-KR" sz="7200" b="1" baseline="0" dirty="0" smtClean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7200" b="1" baseline="0" dirty="0" smtClean="0">
                <a:solidFill>
                  <a:srgbClr val="000000"/>
                </a:solidFill>
              </a:rPr>
              <a:t>여 짓되</a:t>
            </a:r>
            <a:endParaRPr lang="ko-KR" altLang="en-US" sz="7200" b="1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8004" y="2280289"/>
            <a:ext cx="7848872" cy="3293189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 smtClean="0">
                <a:latin typeface="HY그래픽M"/>
                <a:ea typeface="HY그래픽M"/>
              </a:rPr>
              <a:t>이스라엘 백성</a:t>
            </a:r>
            <a:r>
              <a:rPr lang="en-US" altLang="ko-KR" sz="5200" b="1" dirty="0" smtClean="0">
                <a:latin typeface="HY그래픽M"/>
                <a:ea typeface="HY그래픽M"/>
              </a:rPr>
              <a:t>,</a:t>
            </a:r>
          </a:p>
          <a:p>
            <a:pPr lvl="0" algn="ctr">
              <a:buNone/>
              <a:defRPr/>
            </a:pPr>
            <a:r>
              <a:rPr lang="en-US" altLang="ko-KR" sz="52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 err="1" smtClean="0">
                <a:solidFill>
                  <a:srgbClr val="FF0000"/>
                </a:solidFill>
                <a:latin typeface="HY그래픽M"/>
                <a:ea typeface="HY그래픽M"/>
              </a:rPr>
              <a:t>성막</a:t>
            </a:r>
            <a:r>
              <a:rPr lang="ko-KR" altLang="en-US" sz="5200" b="1" dirty="0" err="1" smtClean="0">
                <a:latin typeface="HY그래픽M"/>
                <a:ea typeface="HY그래픽M"/>
              </a:rPr>
              <a:t>을</a:t>
            </a:r>
            <a:r>
              <a:rPr lang="ko-KR" altLang="en-US" sz="52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 smtClean="0">
                <a:latin typeface="HY그래픽M"/>
                <a:ea typeface="HY그래픽M"/>
              </a:rPr>
              <a:t>짓다</a:t>
            </a:r>
            <a:r>
              <a:rPr lang="en-US" altLang="ko-KR" sz="5200" b="1" dirty="0" smtClean="0">
                <a:latin typeface="HY그래픽M"/>
                <a:ea typeface="HY그래픽M"/>
              </a:rPr>
              <a:t>!</a:t>
            </a:r>
          </a:p>
          <a:p>
            <a:pPr lvl="0" algn="ctr">
              <a:buNone/>
              <a:defRPr/>
            </a:pP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이재호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246</Words>
  <Application>Microsoft Office PowerPoint</Application>
  <PresentationFormat>사용자 지정</PresentationFormat>
  <Paragraphs>96</Paragraphs>
  <Slides>36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36</vt:i4>
      </vt:variant>
    </vt:vector>
  </HeadingPairs>
  <TitlesOfParts>
    <vt:vector size="43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이준형</cp:lastModifiedBy>
  <cp:revision>144</cp:revision>
  <dcterms:created xsi:type="dcterms:W3CDTF">2022-06-11T10:00:30Z</dcterms:created>
  <dcterms:modified xsi:type="dcterms:W3CDTF">2023-10-07T10:50:56Z</dcterms:modified>
  <cp:version/>
</cp:coreProperties>
</file>