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  <p:sldMasterId id="2147484531" r:id="rId5"/>
    <p:sldMasterId id="2147484555" r:id="rId6"/>
    <p:sldMasterId id="2147484567" r:id="rId7"/>
    <p:sldMasterId id="2147484579" r:id="rId8"/>
  </p:sldMasterIdLst>
  <p:notesMasterIdLst>
    <p:notesMasterId r:id="rId68"/>
  </p:notesMasterIdLst>
  <p:sldIdLst>
    <p:sldId id="1998" r:id="rId9"/>
    <p:sldId id="3080" r:id="rId10"/>
    <p:sldId id="3279" r:id="rId11"/>
    <p:sldId id="3280" r:id="rId12"/>
    <p:sldId id="3281" r:id="rId13"/>
    <p:sldId id="3282" r:id="rId14"/>
    <p:sldId id="3283" r:id="rId15"/>
    <p:sldId id="3284" r:id="rId16"/>
    <p:sldId id="3285" r:id="rId17"/>
    <p:sldId id="3262" r:id="rId18"/>
    <p:sldId id="3263" r:id="rId19"/>
    <p:sldId id="3264" r:id="rId20"/>
    <p:sldId id="3265" r:id="rId21"/>
    <p:sldId id="3266" r:id="rId22"/>
    <p:sldId id="3267" r:id="rId23"/>
    <p:sldId id="3268" r:id="rId24"/>
    <p:sldId id="3269" r:id="rId25"/>
    <p:sldId id="3270" r:id="rId26"/>
    <p:sldId id="3271" r:id="rId27"/>
    <p:sldId id="3272" r:id="rId28"/>
    <p:sldId id="3273" r:id="rId29"/>
    <p:sldId id="3274" r:id="rId30"/>
    <p:sldId id="3286" r:id="rId31"/>
    <p:sldId id="3287" r:id="rId32"/>
    <p:sldId id="3288" r:id="rId33"/>
    <p:sldId id="3289" r:id="rId34"/>
    <p:sldId id="3290" r:id="rId35"/>
    <p:sldId id="2614" r:id="rId36"/>
    <p:sldId id="2547" r:id="rId37"/>
    <p:sldId id="2548" r:id="rId38"/>
    <p:sldId id="2549" r:id="rId39"/>
    <p:sldId id="2550" r:id="rId40"/>
    <p:sldId id="3291" r:id="rId41"/>
    <p:sldId id="3292" r:id="rId42"/>
    <p:sldId id="3293" r:id="rId43"/>
    <p:sldId id="3294" r:id="rId44"/>
    <p:sldId id="3295" r:id="rId45"/>
    <p:sldId id="3296" r:id="rId46"/>
    <p:sldId id="3297" r:id="rId47"/>
    <p:sldId id="3298" r:id="rId48"/>
    <p:sldId id="3299" r:id="rId49"/>
    <p:sldId id="3300" r:id="rId50"/>
    <p:sldId id="2915" r:id="rId51"/>
    <p:sldId id="3067" r:id="rId52"/>
    <p:sldId id="3068" r:id="rId53"/>
    <p:sldId id="3069" r:id="rId54"/>
    <p:sldId id="2919" r:id="rId55"/>
    <p:sldId id="2922" r:id="rId56"/>
    <p:sldId id="2641" r:id="rId57"/>
    <p:sldId id="3301" r:id="rId58"/>
    <p:sldId id="3302" r:id="rId59"/>
    <p:sldId id="3303" r:id="rId60"/>
    <p:sldId id="3305" r:id="rId61"/>
    <p:sldId id="3306" r:id="rId62"/>
    <p:sldId id="3304" r:id="rId63"/>
    <p:sldId id="1932" r:id="rId64"/>
    <p:sldId id="1933" r:id="rId65"/>
    <p:sldId id="1934" r:id="rId66"/>
    <p:sldId id="2363" r:id="rId67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687" autoAdjust="0"/>
  </p:normalViewPr>
  <p:slideViewPr>
    <p:cSldViewPr snapToGrid="0">
      <p:cViewPr varScale="1">
        <p:scale>
          <a:sx n="96" d="100"/>
          <a:sy n="96" d="100"/>
        </p:scale>
        <p:origin x="510" y="10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2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2024-08-25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386673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4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4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4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46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905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3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98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0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0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94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2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15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15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95" y="593002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69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682" y="420390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59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67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86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2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2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0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93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282" y="3390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41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1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3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2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3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97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18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18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95" y="593002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69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62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47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1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69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69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6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0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0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06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58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6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83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45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69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93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93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85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64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99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84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2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21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05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168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59" indent="0">
              <a:buNone/>
              <a:defRPr sz="3700"/>
            </a:lvl2pPr>
            <a:lvl3pPr marL="1218930" indent="0">
              <a:buNone/>
              <a:defRPr sz="3200"/>
            </a:lvl3pPr>
            <a:lvl4pPr marL="1828392" indent="0">
              <a:buNone/>
              <a:defRPr sz="2700"/>
            </a:lvl4pPr>
            <a:lvl5pPr marL="2437858" indent="0">
              <a:buNone/>
              <a:defRPr sz="2700"/>
            </a:lvl5pPr>
            <a:lvl6pPr marL="3047316" indent="0">
              <a:buNone/>
              <a:defRPr sz="2700"/>
            </a:lvl6pPr>
            <a:lvl7pPr marL="3656775" indent="0">
              <a:buNone/>
              <a:defRPr sz="2700"/>
            </a:lvl7pPr>
            <a:lvl8pPr marL="4266240" indent="0">
              <a:buNone/>
              <a:defRPr sz="2700"/>
            </a:lvl8pPr>
            <a:lvl9pPr marL="4875703" indent="0">
              <a:buNone/>
              <a:defRPr sz="2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6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80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04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7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24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14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9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996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135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04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38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2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72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6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50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242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803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81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81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2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98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260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112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7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645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7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3" indent="0">
              <a:buNone/>
              <a:defRPr sz="1200"/>
            </a:lvl2pPr>
            <a:lvl3pPr marL="914060" indent="0">
              <a:buNone/>
              <a:defRPr sz="1100"/>
            </a:lvl3pPr>
            <a:lvl4pPr marL="1371090" indent="0">
              <a:buNone/>
              <a:defRPr sz="900"/>
            </a:lvl4pPr>
            <a:lvl5pPr marL="1828120" indent="0">
              <a:buNone/>
              <a:defRPr sz="900"/>
            </a:lvl5pPr>
            <a:lvl6pPr marL="2285158" indent="0">
              <a:buNone/>
              <a:defRPr sz="900"/>
            </a:lvl6pPr>
            <a:lvl7pPr marL="2742178" indent="0">
              <a:buNone/>
              <a:defRPr sz="900"/>
            </a:lvl7pPr>
            <a:lvl8pPr marL="3199200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259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2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404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404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4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6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2024-08-25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6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6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86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86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86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73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66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593" y="625066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66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89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89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89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7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</p:sldLayoutIdLst>
  <p:txStyles>
    <p:titleStyle>
      <a:lvl1pPr algn="ctr" defTabSz="9140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1" indent="-285650" algn="l" defTabSz="91406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6" tIns="60948" rIns="121896" bIns="6094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6" tIns="60948" rIns="121896" bIns="6094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8930"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893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4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txStyles>
    <p:titleStyle>
      <a:lvl1pPr algn="ctr" defTabSz="121893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5" indent="-457095" algn="l" defTabSz="1218930" rtl="0" eaLnBrk="1" latinLnBrk="1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2" indent="-380916" algn="l" defTabSz="121893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9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6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4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2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4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28" algn="l" defTabSz="121893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9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0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2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8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3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6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80"/>
            <a:ext cx="284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2024-08-25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80"/>
            <a:ext cx="3860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80"/>
            <a:ext cx="284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defTabSz="9140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1" indent="-285650" algn="l" defTabSz="91406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7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9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33"/>
            <a:ext cx="3048000" cy="317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8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">
            <a:extLst>
              <a:ext uri="{FF2B5EF4-FFF2-40B4-BE49-F238E27FC236}">
                <a16:creationId xmlns:a16="http://schemas.microsoft.com/office/drawing/2014/main" id="{038D711A-F67E-5752-65EE-4C7487239B4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9" name="PFE element 2">
            <a:extLst>
              <a:ext uri="{FF2B5EF4-FFF2-40B4-BE49-F238E27FC236}">
                <a16:creationId xmlns:a16="http://schemas.microsoft.com/office/drawing/2014/main" id="{8EFC5845-91E7-B4F3-926A-6364B5F10A2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11" name="PFE element 3">
            <a:extLst>
              <a:ext uri="{FF2B5EF4-FFF2-40B4-BE49-F238E27FC236}">
                <a16:creationId xmlns:a16="http://schemas.microsoft.com/office/drawing/2014/main" id="{7F95AAB2-535D-551E-75C3-12D2CC27478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  <p:pic>
        <p:nvPicPr>
          <p:cNvPr id="13" name="PFE element 4">
            <a:extLst>
              <a:ext uri="{FF2B5EF4-FFF2-40B4-BE49-F238E27FC236}">
                <a16:creationId xmlns:a16="http://schemas.microsoft.com/office/drawing/2014/main" id="{335862C8-8021-B4B9-1F83-293AC17F9D0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5">
            <a:extLst>
              <a:ext uri="{FF2B5EF4-FFF2-40B4-BE49-F238E27FC236}">
                <a16:creationId xmlns:a16="http://schemas.microsoft.com/office/drawing/2014/main" id="{A3A412F8-3DD0-4CBF-48BF-58E601CD8E9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8" name="PFE element 6">
            <a:extLst>
              <a:ext uri="{FF2B5EF4-FFF2-40B4-BE49-F238E27FC236}">
                <a16:creationId xmlns:a16="http://schemas.microsoft.com/office/drawing/2014/main" id="{972D794A-BFAD-85DC-76FE-345D6328C6C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10" name="PFE element 7">
            <a:extLst>
              <a:ext uri="{FF2B5EF4-FFF2-40B4-BE49-F238E27FC236}">
                <a16:creationId xmlns:a16="http://schemas.microsoft.com/office/drawing/2014/main" id="{A72A4885-8E59-F44F-5E83-141367D9264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12" name="PFE element 8">
            <a:extLst>
              <a:ext uri="{FF2B5EF4-FFF2-40B4-BE49-F238E27FC236}">
                <a16:creationId xmlns:a16="http://schemas.microsoft.com/office/drawing/2014/main" id="{3D3015FD-4748-3184-5BD5-A8CE1CA8D9F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5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815166DB-6F9E-67E2-71C9-4F30C631C3D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2D8D2A1A-E033-E97D-52B4-575FA8EC981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9" name="PFE element 11">
            <a:extLst>
              <a:ext uri="{FF2B5EF4-FFF2-40B4-BE49-F238E27FC236}">
                <a16:creationId xmlns:a16="http://schemas.microsoft.com/office/drawing/2014/main" id="{B5DD31D4-D709-5BC8-74C4-EB2E77054EB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756544"/>
            <a:ext cx="8207903" cy="1934192"/>
          </a:xfrm>
          <a:prstGeom prst="rect">
            <a:avLst/>
          </a:prstGeom>
        </p:spPr>
      </p:pic>
      <p:pic>
        <p:nvPicPr>
          <p:cNvPr id="11" name="PFE element 12">
            <a:extLst>
              <a:ext uri="{FF2B5EF4-FFF2-40B4-BE49-F238E27FC236}">
                <a16:creationId xmlns:a16="http://schemas.microsoft.com/office/drawing/2014/main" id="{D67A825D-4FCD-6858-4D50-B51FE8C6368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>
            <a:extLst>
              <a:ext uri="{FF2B5EF4-FFF2-40B4-BE49-F238E27FC236}">
                <a16:creationId xmlns:a16="http://schemas.microsoft.com/office/drawing/2014/main" id="{0D91E80A-B507-8B21-A94D-20CD7E5CE73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7" name="PFE element 14">
            <a:extLst>
              <a:ext uri="{FF2B5EF4-FFF2-40B4-BE49-F238E27FC236}">
                <a16:creationId xmlns:a16="http://schemas.microsoft.com/office/drawing/2014/main" id="{7BEA5660-6D0D-2A9F-8FF8-E117150EDC3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9" name="PFE element 15">
            <a:extLst>
              <a:ext uri="{FF2B5EF4-FFF2-40B4-BE49-F238E27FC236}">
                <a16:creationId xmlns:a16="http://schemas.microsoft.com/office/drawing/2014/main" id="{E1258121-C3AD-EAF2-EEBB-315C7A276DB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11" name="PFE element 16">
            <a:extLst>
              <a:ext uri="{FF2B5EF4-FFF2-40B4-BE49-F238E27FC236}">
                <a16:creationId xmlns:a16="http://schemas.microsoft.com/office/drawing/2014/main" id="{3FCEDD84-E9AE-CCD3-BC51-2A184431A55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4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">
            <a:extLst>
              <a:ext uri="{FF2B5EF4-FFF2-40B4-BE49-F238E27FC236}">
                <a16:creationId xmlns:a16="http://schemas.microsoft.com/office/drawing/2014/main" id="{75BD4252-45AB-3B0F-1325-84B8F4DF801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7" name="PFE element 18">
            <a:extLst>
              <a:ext uri="{FF2B5EF4-FFF2-40B4-BE49-F238E27FC236}">
                <a16:creationId xmlns:a16="http://schemas.microsoft.com/office/drawing/2014/main" id="{682ED3C9-52C4-863C-E0F7-41ED6B3F1F1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3" y="413189"/>
            <a:ext cx="5235907" cy="941285"/>
          </a:xfrm>
          <a:prstGeom prst="rect">
            <a:avLst/>
          </a:prstGeom>
        </p:spPr>
      </p:pic>
      <p:pic>
        <p:nvPicPr>
          <p:cNvPr id="9" name="PFE element 19">
            <a:extLst>
              <a:ext uri="{FF2B5EF4-FFF2-40B4-BE49-F238E27FC236}">
                <a16:creationId xmlns:a16="http://schemas.microsoft.com/office/drawing/2014/main" id="{02AD072B-31E6-CD0F-74A2-5DB2DA8C8D5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11" name="PFE element 20">
            <a:extLst>
              <a:ext uri="{FF2B5EF4-FFF2-40B4-BE49-F238E27FC236}">
                <a16:creationId xmlns:a16="http://schemas.microsoft.com/office/drawing/2014/main" id="{A9332F4F-AF72-C634-D712-D6D1E6C1686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6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1">
            <a:extLst>
              <a:ext uri="{FF2B5EF4-FFF2-40B4-BE49-F238E27FC236}">
                <a16:creationId xmlns:a16="http://schemas.microsoft.com/office/drawing/2014/main" id="{8F2542FB-BE00-F556-43AD-25FCCDA4600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8" name="PFE element 22">
            <a:extLst>
              <a:ext uri="{FF2B5EF4-FFF2-40B4-BE49-F238E27FC236}">
                <a16:creationId xmlns:a16="http://schemas.microsoft.com/office/drawing/2014/main" id="{EB390A22-ECD0-9F96-BD2B-4CEFC11A397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10" name="PFE element 23">
            <a:extLst>
              <a:ext uri="{FF2B5EF4-FFF2-40B4-BE49-F238E27FC236}">
                <a16:creationId xmlns:a16="http://schemas.microsoft.com/office/drawing/2014/main" id="{CBDB6F8E-65E0-C403-B41D-80CA6C440FA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12" name="PFE element 24">
            <a:extLst>
              <a:ext uri="{FF2B5EF4-FFF2-40B4-BE49-F238E27FC236}">
                <a16:creationId xmlns:a16="http://schemas.microsoft.com/office/drawing/2014/main" id="{6782939E-3FC8-498E-0A22-49890D17B19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25">
            <a:extLst>
              <a:ext uri="{FF2B5EF4-FFF2-40B4-BE49-F238E27FC236}">
                <a16:creationId xmlns:a16="http://schemas.microsoft.com/office/drawing/2014/main" id="{A692D971-D112-B849-75BC-85C1B8990A7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23" name="PFE element 26">
            <a:extLst>
              <a:ext uri="{FF2B5EF4-FFF2-40B4-BE49-F238E27FC236}">
                <a16:creationId xmlns:a16="http://schemas.microsoft.com/office/drawing/2014/main" id="{3E5C1AB0-0A4B-EFE0-C4D6-E1010AB25C5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5" name="PFE element 27">
            <a:extLst>
              <a:ext uri="{FF2B5EF4-FFF2-40B4-BE49-F238E27FC236}">
                <a16:creationId xmlns:a16="http://schemas.microsoft.com/office/drawing/2014/main" id="{B42F63F0-28FB-3FD5-F656-E5C22E7F4F2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27" name="PFE element 28">
            <a:extLst>
              <a:ext uri="{FF2B5EF4-FFF2-40B4-BE49-F238E27FC236}">
                <a16:creationId xmlns:a16="http://schemas.microsoft.com/office/drawing/2014/main" id="{892420B0-6607-1521-3618-8B11E6802C2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24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FE element 29">
            <a:extLst>
              <a:ext uri="{FF2B5EF4-FFF2-40B4-BE49-F238E27FC236}">
                <a16:creationId xmlns:a16="http://schemas.microsoft.com/office/drawing/2014/main" id="{B47E7C63-7F7D-A4F5-2CF8-16422445DC0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1" name="PFE element 30">
            <a:extLst>
              <a:ext uri="{FF2B5EF4-FFF2-40B4-BE49-F238E27FC236}">
                <a16:creationId xmlns:a16="http://schemas.microsoft.com/office/drawing/2014/main" id="{DA6E1B9E-C2F5-E0B6-EED1-5F0104A99E4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23" name="PFE element 31">
            <a:extLst>
              <a:ext uri="{FF2B5EF4-FFF2-40B4-BE49-F238E27FC236}">
                <a16:creationId xmlns:a16="http://schemas.microsoft.com/office/drawing/2014/main" id="{A3E567D1-577F-38E6-08CB-4B08B3C2D8F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756544"/>
            <a:ext cx="8207903" cy="1934192"/>
          </a:xfrm>
          <a:prstGeom prst="rect">
            <a:avLst/>
          </a:prstGeom>
        </p:spPr>
      </p:pic>
      <p:pic>
        <p:nvPicPr>
          <p:cNvPr id="27" name="PFE element 32">
            <a:extLst>
              <a:ext uri="{FF2B5EF4-FFF2-40B4-BE49-F238E27FC236}">
                <a16:creationId xmlns:a16="http://schemas.microsoft.com/office/drawing/2014/main" id="{BF63E952-D3BA-04BB-DD34-6BCED7A5570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92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3">
            <a:extLst>
              <a:ext uri="{FF2B5EF4-FFF2-40B4-BE49-F238E27FC236}">
                <a16:creationId xmlns:a16="http://schemas.microsoft.com/office/drawing/2014/main" id="{93D06BB4-13E3-BD09-D0B7-F611A03CEF3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3" name="PFE element 34">
            <a:extLst>
              <a:ext uri="{FF2B5EF4-FFF2-40B4-BE49-F238E27FC236}">
                <a16:creationId xmlns:a16="http://schemas.microsoft.com/office/drawing/2014/main" id="{169E777D-6FD2-4852-D0AE-DEF0ED4B3D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25" name="PFE element 35">
            <a:extLst>
              <a:ext uri="{FF2B5EF4-FFF2-40B4-BE49-F238E27FC236}">
                <a16:creationId xmlns:a16="http://schemas.microsoft.com/office/drawing/2014/main" id="{37EC2AB6-4909-1625-6F32-D8A21E6A5D8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27" name="PFE element 36">
            <a:extLst>
              <a:ext uri="{FF2B5EF4-FFF2-40B4-BE49-F238E27FC236}">
                <a16:creationId xmlns:a16="http://schemas.microsoft.com/office/drawing/2014/main" id="{1DA5DF56-5046-E24A-68A7-35598E5B829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5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7">
            <a:extLst>
              <a:ext uri="{FF2B5EF4-FFF2-40B4-BE49-F238E27FC236}">
                <a16:creationId xmlns:a16="http://schemas.microsoft.com/office/drawing/2014/main" id="{08AC4622-9D41-1424-1205-9D042EA9EDF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3" name="PFE element 38">
            <a:extLst>
              <a:ext uri="{FF2B5EF4-FFF2-40B4-BE49-F238E27FC236}">
                <a16:creationId xmlns:a16="http://schemas.microsoft.com/office/drawing/2014/main" id="{D755BBEF-5702-3C99-2F41-7B1A2A1FAFE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3" y="413189"/>
            <a:ext cx="5235907" cy="941285"/>
          </a:xfrm>
          <a:prstGeom prst="rect">
            <a:avLst/>
          </a:prstGeom>
        </p:spPr>
      </p:pic>
      <p:pic>
        <p:nvPicPr>
          <p:cNvPr id="25" name="PFE element 39">
            <a:extLst>
              <a:ext uri="{FF2B5EF4-FFF2-40B4-BE49-F238E27FC236}">
                <a16:creationId xmlns:a16="http://schemas.microsoft.com/office/drawing/2014/main" id="{1D379495-0D2D-8AA6-1AA1-33A3C7B4F93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27" name="PFE element 40">
            <a:extLst>
              <a:ext uri="{FF2B5EF4-FFF2-40B4-BE49-F238E27FC236}">
                <a16:creationId xmlns:a16="http://schemas.microsoft.com/office/drawing/2014/main" id="{B18251DF-C8C0-4AAB-1407-1DAC769E024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1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그림 51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88561" y="0"/>
            <a:ext cx="10214883" cy="6858000"/>
          </a:xfrm>
          <a:prstGeom prst="rect">
            <a:avLst/>
          </a:prstGeom>
        </p:spPr>
      </p:pic>
      <p:sp>
        <p:nvSpPr>
          <p:cNvPr id="5124" name="TextBox 1"/>
          <p:cNvSpPr txBox="1"/>
          <p:nvPr/>
        </p:nvSpPr>
        <p:spPr>
          <a:xfrm>
            <a:off x="2282104" y="295836"/>
            <a:ext cx="7104789" cy="1446551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algn="ctr">
              <a:defRPr/>
            </a:pPr>
            <a:r>
              <a:rPr lang="ko-KR" altLang="en-US" sz="8800">
                <a:solidFill>
                  <a:prstClr val="black"/>
                </a:solidFill>
                <a:latin typeface="HY엽서M"/>
                <a:ea typeface="HY엽서M"/>
              </a:rPr>
              <a:t>찬양해요</a:t>
            </a:r>
            <a:r>
              <a:rPr lang="en-US" altLang="ko-KR" sz="8800">
                <a:solidFill>
                  <a:prstClr val="black"/>
                </a:solidFill>
                <a:latin typeface="HY엽서M"/>
                <a:ea typeface="HY엽서M"/>
              </a:rPr>
              <a:t>~</a:t>
            </a:r>
            <a:endParaRPr lang="ko-KR" altLang="en-US" sz="880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46650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1">
            <a:extLst>
              <a:ext uri="{FF2B5EF4-FFF2-40B4-BE49-F238E27FC236}">
                <a16:creationId xmlns:a16="http://schemas.microsoft.com/office/drawing/2014/main" id="{F3CF2DD3-8EC7-B5AD-2842-E66CF476DD8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3" name="PFE element 42">
            <a:extLst>
              <a:ext uri="{FF2B5EF4-FFF2-40B4-BE49-F238E27FC236}">
                <a16:creationId xmlns:a16="http://schemas.microsoft.com/office/drawing/2014/main" id="{CB917304-F5C4-BECC-461B-C6C940D560A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25" name="PFE element 43">
            <a:extLst>
              <a:ext uri="{FF2B5EF4-FFF2-40B4-BE49-F238E27FC236}">
                <a16:creationId xmlns:a16="http://schemas.microsoft.com/office/drawing/2014/main" id="{DED7DD8E-5219-20FD-2F72-583EBAB3AF0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27" name="PFE element 44">
            <a:extLst>
              <a:ext uri="{FF2B5EF4-FFF2-40B4-BE49-F238E27FC236}">
                <a16:creationId xmlns:a16="http://schemas.microsoft.com/office/drawing/2014/main" id="{1CDADEB9-4B4F-677C-6332-DC474F0DB42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60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5">
            <a:extLst>
              <a:ext uri="{FF2B5EF4-FFF2-40B4-BE49-F238E27FC236}">
                <a16:creationId xmlns:a16="http://schemas.microsoft.com/office/drawing/2014/main" id="{B11606F6-EC01-F993-7DAB-54412C010CA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3" name="PFE element 46">
            <a:extLst>
              <a:ext uri="{FF2B5EF4-FFF2-40B4-BE49-F238E27FC236}">
                <a16:creationId xmlns:a16="http://schemas.microsoft.com/office/drawing/2014/main" id="{5F3857B8-5387-5F13-AC26-F80B360CAF8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3" y="413189"/>
            <a:ext cx="5235907" cy="941285"/>
          </a:xfrm>
          <a:prstGeom prst="rect">
            <a:avLst/>
          </a:prstGeom>
        </p:spPr>
      </p:pic>
      <p:pic>
        <p:nvPicPr>
          <p:cNvPr id="25" name="PFE element 47">
            <a:extLst>
              <a:ext uri="{FF2B5EF4-FFF2-40B4-BE49-F238E27FC236}">
                <a16:creationId xmlns:a16="http://schemas.microsoft.com/office/drawing/2014/main" id="{0D5ABFC2-A417-5EA9-9F5E-F4CCEC0FB6E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307880"/>
            <a:ext cx="8207903" cy="2829367"/>
          </a:xfrm>
          <a:prstGeom prst="rect">
            <a:avLst/>
          </a:prstGeom>
        </p:spPr>
      </p:pic>
      <p:pic>
        <p:nvPicPr>
          <p:cNvPr id="27" name="PFE element 48">
            <a:extLst>
              <a:ext uri="{FF2B5EF4-FFF2-40B4-BE49-F238E27FC236}">
                <a16:creationId xmlns:a16="http://schemas.microsoft.com/office/drawing/2014/main" id="{B4A824F9-E3DA-01BE-9DEF-02E431EAC4F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2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FE element 49">
            <a:extLst>
              <a:ext uri="{FF2B5EF4-FFF2-40B4-BE49-F238E27FC236}">
                <a16:creationId xmlns:a16="http://schemas.microsoft.com/office/drawing/2014/main" id="{4472D9C9-7568-C464-DEBC-A7D1DA52801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0"/>
            <a:ext cx="1144315" cy="620093"/>
          </a:xfrm>
          <a:prstGeom prst="rect">
            <a:avLst/>
          </a:prstGeom>
        </p:spPr>
      </p:pic>
      <p:pic>
        <p:nvPicPr>
          <p:cNvPr id="21" name="PFE element 50">
            <a:extLst>
              <a:ext uri="{FF2B5EF4-FFF2-40B4-BE49-F238E27FC236}">
                <a16:creationId xmlns:a16="http://schemas.microsoft.com/office/drawing/2014/main" id="{55795B3C-B23B-D8C6-D9A8-71DEED13D53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89" y="413189"/>
            <a:ext cx="5235907" cy="941285"/>
          </a:xfrm>
          <a:prstGeom prst="rect">
            <a:avLst/>
          </a:prstGeom>
        </p:spPr>
      </p:pic>
      <p:pic>
        <p:nvPicPr>
          <p:cNvPr id="23" name="PFE element 51">
            <a:extLst>
              <a:ext uri="{FF2B5EF4-FFF2-40B4-BE49-F238E27FC236}">
                <a16:creationId xmlns:a16="http://schemas.microsoft.com/office/drawing/2014/main" id="{2EED57A5-EFD9-D099-91EF-2AACDFEAEBE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3" y="2756544"/>
            <a:ext cx="8207903" cy="1934192"/>
          </a:xfrm>
          <a:prstGeom prst="rect">
            <a:avLst/>
          </a:prstGeom>
        </p:spPr>
      </p:pic>
      <p:pic>
        <p:nvPicPr>
          <p:cNvPr id="27" name="PFE element 52">
            <a:extLst>
              <a:ext uri="{FF2B5EF4-FFF2-40B4-BE49-F238E27FC236}">
                <a16:creationId xmlns:a16="http://schemas.microsoft.com/office/drawing/2014/main" id="{5558B992-FB3A-601B-4791-F5ADB691CAA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9" y="1037025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828CF707-1F2C-22EE-C7CB-EBAE836DBD2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2" y="410909"/>
            <a:ext cx="4761549" cy="1112555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id="{4600F587-D600-C1B2-5FFD-2B183C4A7FA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97" y="898255"/>
            <a:ext cx="1161247" cy="620093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id="{B3477692-8875-C443-C478-E36D6894811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5" y="1040396"/>
            <a:ext cx="1245920" cy="229883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id="{BB4D0FC5-0C88-FB0B-14B1-840C76FC82B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97016"/>
            <a:ext cx="8195733" cy="34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0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FF2E80B8-B217-E2F7-E7EB-7CB5D4E6E8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97" y="898255"/>
            <a:ext cx="1161247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9CB31D0-DB5B-4684-7F8A-D82CB4E5870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97016"/>
            <a:ext cx="8195733" cy="3415645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2BC0EF62-380F-42A5-3523-72EA93CBC5E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2" y="410909"/>
            <a:ext cx="4761549" cy="1112555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id="{1B8E2B46-95E0-CBC1-FDE9-02A2FF934D4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5" y="1040396"/>
            <a:ext cx="1245920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7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9">
            <a:extLst>
              <a:ext uri="{FF2B5EF4-FFF2-40B4-BE49-F238E27FC236}">
                <a16:creationId xmlns:a16="http://schemas.microsoft.com/office/drawing/2014/main" id="{3BF0D4E6-5CEC-2B22-5E40-2C7A04CE1AD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2" y="410909"/>
            <a:ext cx="4761549" cy="1112555"/>
          </a:xfrm>
          <a:prstGeom prst="rect">
            <a:avLst/>
          </a:prstGeom>
        </p:spPr>
      </p:pic>
      <p:pic>
        <p:nvPicPr>
          <p:cNvPr id="8" name="PFE element 10">
            <a:extLst>
              <a:ext uri="{FF2B5EF4-FFF2-40B4-BE49-F238E27FC236}">
                <a16:creationId xmlns:a16="http://schemas.microsoft.com/office/drawing/2014/main" id="{05497FFB-39FE-B824-F670-0ABF4FCA637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97" y="898255"/>
            <a:ext cx="1161247" cy="620093"/>
          </a:xfrm>
          <a:prstGeom prst="rect">
            <a:avLst/>
          </a:prstGeom>
        </p:spPr>
      </p:pic>
      <p:pic>
        <p:nvPicPr>
          <p:cNvPr id="10" name="PFE element 11">
            <a:extLst>
              <a:ext uri="{FF2B5EF4-FFF2-40B4-BE49-F238E27FC236}">
                <a16:creationId xmlns:a16="http://schemas.microsoft.com/office/drawing/2014/main" id="{F226B930-C28B-A0DD-7275-9A975DC0880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97016"/>
            <a:ext cx="8195733" cy="3415645"/>
          </a:xfrm>
          <a:prstGeom prst="rect">
            <a:avLst/>
          </a:prstGeom>
        </p:spPr>
      </p:pic>
      <p:pic>
        <p:nvPicPr>
          <p:cNvPr id="12" name="PFE element 12">
            <a:extLst>
              <a:ext uri="{FF2B5EF4-FFF2-40B4-BE49-F238E27FC236}">
                <a16:creationId xmlns:a16="http://schemas.microsoft.com/office/drawing/2014/main" id="{EB9B23DE-AF21-4F6E-EF1B-1840C5FE707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5" y="1040396"/>
            <a:ext cx="1245920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13">
            <a:extLst>
              <a:ext uri="{FF2B5EF4-FFF2-40B4-BE49-F238E27FC236}">
                <a16:creationId xmlns:a16="http://schemas.microsoft.com/office/drawing/2014/main" id="{DE8B2C2A-2C6D-A625-2184-169F75D3AFA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97" y="898255"/>
            <a:ext cx="1161247" cy="620093"/>
          </a:xfrm>
          <a:prstGeom prst="rect">
            <a:avLst/>
          </a:prstGeom>
        </p:spPr>
      </p:pic>
      <p:pic>
        <p:nvPicPr>
          <p:cNvPr id="13" name="PFE element 14">
            <a:extLst>
              <a:ext uri="{FF2B5EF4-FFF2-40B4-BE49-F238E27FC236}">
                <a16:creationId xmlns:a16="http://schemas.microsoft.com/office/drawing/2014/main" id="{C2FD4BEE-BF2F-D42E-C52B-7580B2CB6A2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97016"/>
            <a:ext cx="8195733" cy="3415645"/>
          </a:xfrm>
          <a:prstGeom prst="rect">
            <a:avLst/>
          </a:prstGeom>
        </p:spPr>
      </p:pic>
      <p:pic>
        <p:nvPicPr>
          <p:cNvPr id="15" name="PFE element 15">
            <a:extLst>
              <a:ext uri="{FF2B5EF4-FFF2-40B4-BE49-F238E27FC236}">
                <a16:creationId xmlns:a16="http://schemas.microsoft.com/office/drawing/2014/main" id="{E54BC057-63D5-4FF9-74BB-8C778846CEA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2" y="410909"/>
            <a:ext cx="4761549" cy="1112555"/>
          </a:xfrm>
          <a:prstGeom prst="rect">
            <a:avLst/>
          </a:prstGeom>
        </p:spPr>
      </p:pic>
      <p:pic>
        <p:nvPicPr>
          <p:cNvPr id="17" name="PFE element 16">
            <a:extLst>
              <a:ext uri="{FF2B5EF4-FFF2-40B4-BE49-F238E27FC236}">
                <a16:creationId xmlns:a16="http://schemas.microsoft.com/office/drawing/2014/main" id="{F6CFCF04-0E91-E1BF-C37A-700C30087BA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5" y="1040396"/>
            <a:ext cx="1245920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18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17">
            <a:extLst>
              <a:ext uri="{FF2B5EF4-FFF2-40B4-BE49-F238E27FC236}">
                <a16:creationId xmlns:a16="http://schemas.microsoft.com/office/drawing/2014/main" id="{1C6A5E8D-E6BB-3539-597A-8C862B4B04D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97" y="898255"/>
            <a:ext cx="1161247" cy="620093"/>
          </a:xfrm>
          <a:prstGeom prst="rect">
            <a:avLst/>
          </a:prstGeom>
        </p:spPr>
      </p:pic>
      <p:pic>
        <p:nvPicPr>
          <p:cNvPr id="13" name="PFE element 18">
            <a:extLst>
              <a:ext uri="{FF2B5EF4-FFF2-40B4-BE49-F238E27FC236}">
                <a16:creationId xmlns:a16="http://schemas.microsoft.com/office/drawing/2014/main" id="{9C0B2DEE-8FB2-2FCC-5661-D18C27A3683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97016"/>
            <a:ext cx="8195733" cy="3415645"/>
          </a:xfrm>
          <a:prstGeom prst="rect">
            <a:avLst/>
          </a:prstGeom>
        </p:spPr>
      </p:pic>
      <p:pic>
        <p:nvPicPr>
          <p:cNvPr id="15" name="PFE element 19">
            <a:extLst>
              <a:ext uri="{FF2B5EF4-FFF2-40B4-BE49-F238E27FC236}">
                <a16:creationId xmlns:a16="http://schemas.microsoft.com/office/drawing/2014/main" id="{2C4690F2-2BBF-701D-806A-0ECA04B068F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2" y="410909"/>
            <a:ext cx="4761549" cy="1112555"/>
          </a:xfrm>
          <a:prstGeom prst="rect">
            <a:avLst/>
          </a:prstGeom>
        </p:spPr>
      </p:pic>
      <p:pic>
        <p:nvPicPr>
          <p:cNvPr id="17" name="PFE element 20">
            <a:extLst>
              <a:ext uri="{FF2B5EF4-FFF2-40B4-BE49-F238E27FC236}">
                <a16:creationId xmlns:a16="http://schemas.microsoft.com/office/drawing/2014/main" id="{B5517C25-F28B-4BBA-9E29-4A9A255C394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5" y="1040396"/>
            <a:ext cx="1245920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9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defTabSz="913946">
              <a:defRPr/>
            </a:pPr>
            <a:r>
              <a:rPr lang="en-US" altLang="ko-KR" sz="4000" dirty="0">
                <a:latin typeface="HY헤드라인M"/>
                <a:ea typeface="HY헤드라인M"/>
              </a:rPr>
              <a:t>2024</a:t>
            </a:r>
            <a:r>
              <a:rPr lang="ko-KR" altLang="en-US" sz="4000" dirty="0">
                <a:latin typeface="HY헤드라인M"/>
                <a:ea typeface="HY헤드라인M"/>
              </a:rPr>
              <a:t>년  </a:t>
            </a:r>
            <a:r>
              <a:rPr lang="en-US" altLang="ko-KR" sz="4000" dirty="0">
                <a:latin typeface="HY헤드라인M"/>
                <a:ea typeface="HY헤드라인M"/>
              </a:rPr>
              <a:t>8</a:t>
            </a:r>
            <a:r>
              <a:rPr lang="ko-KR" altLang="en-US" sz="4000" dirty="0">
                <a:latin typeface="HY헤드라인M"/>
                <a:ea typeface="HY헤드라인M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25</a:t>
            </a:r>
            <a:r>
              <a:rPr lang="ko-KR" altLang="en-US" sz="4000" dirty="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6" y="2237135"/>
            <a:ext cx="11987281" cy="22774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열네번째주일입니다</a:t>
            </a:r>
            <a:endParaRPr kumimoji="1" lang="ko-KR" altLang="en-US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id="{DD5291A2-76CC-61DA-FB40-52B846D9BFB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id="{BC04287F-CC3F-DA4B-07C9-1140DCFBFD1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id="{7F1BAD54-E648-7E3E-C238-C6E9E4E03CA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id="{9D4E4754-1059-F5E3-3E87-2B023A699258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2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">
            <a:extLst>
              <a:ext uri="{FF2B5EF4-FFF2-40B4-BE49-F238E27FC236}">
                <a16:creationId xmlns:a16="http://schemas.microsoft.com/office/drawing/2014/main" id="{8E99F4B7-CD2E-9183-4276-7268BD336D9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2">
            <a:extLst>
              <a:ext uri="{FF2B5EF4-FFF2-40B4-BE49-F238E27FC236}">
                <a16:creationId xmlns:a16="http://schemas.microsoft.com/office/drawing/2014/main" id="{0B880B47-3F66-342B-572D-C0FAC592E8E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11" name="PFE element 3">
            <a:extLst>
              <a:ext uri="{FF2B5EF4-FFF2-40B4-BE49-F238E27FC236}">
                <a16:creationId xmlns:a16="http://schemas.microsoft.com/office/drawing/2014/main" id="{B8C3C740-0694-30D6-5674-FFC589B3F40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3" name="PFE element 4">
            <a:extLst>
              <a:ext uri="{FF2B5EF4-FFF2-40B4-BE49-F238E27FC236}">
                <a16:creationId xmlns:a16="http://schemas.microsoft.com/office/drawing/2014/main" id="{34D727F3-90A9-52AD-DAB7-4B7891F758F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383756"/>
            <a:ext cx="8195733" cy="30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8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E0E8BC81-4BE4-3E08-0972-979EB891D9A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E903B48-856E-37FB-4577-B90B8F8EDDD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9BF123E5-4DBC-3089-D546-526F8B81341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8">
            <a:extLst>
              <a:ext uri="{FF2B5EF4-FFF2-40B4-BE49-F238E27FC236}">
                <a16:creationId xmlns:a16="http://schemas.microsoft.com/office/drawing/2014/main" id="{A2FE8567-E722-D048-1C6C-D5AFD6E232C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383756"/>
            <a:ext cx="8195733" cy="30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C93D1C54-6F50-8682-F88A-FA77B298D77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DEA238F5-FD1C-6B71-1152-4077D5E48BF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10" name="PFE element 11">
            <a:extLst>
              <a:ext uri="{FF2B5EF4-FFF2-40B4-BE49-F238E27FC236}">
                <a16:creationId xmlns:a16="http://schemas.microsoft.com/office/drawing/2014/main" id="{C7493DB7-110C-7A01-2C4C-B4BF1B47DF4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12">
            <a:extLst>
              <a:ext uri="{FF2B5EF4-FFF2-40B4-BE49-F238E27FC236}">
                <a16:creationId xmlns:a16="http://schemas.microsoft.com/office/drawing/2014/main" id="{6DF0FC94-10C3-D83C-9AA1-47E06468B72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4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>
            <a:extLst>
              <a:ext uri="{FF2B5EF4-FFF2-40B4-BE49-F238E27FC236}">
                <a16:creationId xmlns:a16="http://schemas.microsoft.com/office/drawing/2014/main" id="{1542A90B-910B-CB09-5C4C-F41988575AE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14">
            <a:extLst>
              <a:ext uri="{FF2B5EF4-FFF2-40B4-BE49-F238E27FC236}">
                <a16:creationId xmlns:a16="http://schemas.microsoft.com/office/drawing/2014/main" id="{16FDB174-0944-055B-D752-2DC6851DFF2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15">
            <a:extLst>
              <a:ext uri="{FF2B5EF4-FFF2-40B4-BE49-F238E27FC236}">
                <a16:creationId xmlns:a16="http://schemas.microsoft.com/office/drawing/2014/main" id="{87B87784-B05F-C895-2180-6DE1D0170D2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16">
            <a:extLst>
              <a:ext uri="{FF2B5EF4-FFF2-40B4-BE49-F238E27FC236}">
                <a16:creationId xmlns:a16="http://schemas.microsoft.com/office/drawing/2014/main" id="{BB6811FC-0827-D549-0CAA-FB1BDDB8D16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7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7">
            <a:extLst>
              <a:ext uri="{FF2B5EF4-FFF2-40B4-BE49-F238E27FC236}">
                <a16:creationId xmlns:a16="http://schemas.microsoft.com/office/drawing/2014/main" id="{0FA74045-6C3F-88D4-4137-2AA46BA84A3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8" name="PFE element 18">
            <a:extLst>
              <a:ext uri="{FF2B5EF4-FFF2-40B4-BE49-F238E27FC236}">
                <a16:creationId xmlns:a16="http://schemas.microsoft.com/office/drawing/2014/main" id="{34CB45A7-5A7B-896B-AD08-112443555D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10" name="PFE element 19">
            <a:extLst>
              <a:ext uri="{FF2B5EF4-FFF2-40B4-BE49-F238E27FC236}">
                <a16:creationId xmlns:a16="http://schemas.microsoft.com/office/drawing/2014/main" id="{3BD7A82D-03CA-2FB0-2C02-4F61ACF6C14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20">
            <a:extLst>
              <a:ext uri="{FF2B5EF4-FFF2-40B4-BE49-F238E27FC236}">
                <a16:creationId xmlns:a16="http://schemas.microsoft.com/office/drawing/2014/main" id="{7614BF4A-46EA-45FB-63B3-59C8FC360EA2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383756"/>
            <a:ext cx="8195733" cy="30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0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>
            <a:extLst>
              <a:ext uri="{FF2B5EF4-FFF2-40B4-BE49-F238E27FC236}">
                <a16:creationId xmlns:a16="http://schemas.microsoft.com/office/drawing/2014/main" id="{7F31A908-4D7B-14DC-E9CD-C11F5A782EE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22">
            <a:extLst>
              <a:ext uri="{FF2B5EF4-FFF2-40B4-BE49-F238E27FC236}">
                <a16:creationId xmlns:a16="http://schemas.microsoft.com/office/drawing/2014/main" id="{9A784D0B-2C4F-5954-D38F-6672D848A98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23">
            <a:extLst>
              <a:ext uri="{FF2B5EF4-FFF2-40B4-BE49-F238E27FC236}">
                <a16:creationId xmlns:a16="http://schemas.microsoft.com/office/drawing/2014/main" id="{97FA2FA9-F7BA-491F-CA91-2FB3A3D280C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24">
            <a:extLst>
              <a:ext uri="{FF2B5EF4-FFF2-40B4-BE49-F238E27FC236}">
                <a16:creationId xmlns:a16="http://schemas.microsoft.com/office/drawing/2014/main" id="{A2A0924D-F1B3-3744-7CCC-8E58B4F8CE0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383756"/>
            <a:ext cx="8195733" cy="30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89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5">
            <a:extLst>
              <a:ext uri="{FF2B5EF4-FFF2-40B4-BE49-F238E27FC236}">
                <a16:creationId xmlns:a16="http://schemas.microsoft.com/office/drawing/2014/main" id="{7E4B4A7F-39D1-0320-CD99-BB1CCE1A7B2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26">
            <a:extLst>
              <a:ext uri="{FF2B5EF4-FFF2-40B4-BE49-F238E27FC236}">
                <a16:creationId xmlns:a16="http://schemas.microsoft.com/office/drawing/2014/main" id="{362109F6-A29B-AD61-5E6E-56BCFDD88DD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10" name="PFE element 27">
            <a:extLst>
              <a:ext uri="{FF2B5EF4-FFF2-40B4-BE49-F238E27FC236}">
                <a16:creationId xmlns:a16="http://schemas.microsoft.com/office/drawing/2014/main" id="{8BF25632-BE10-79EB-8EF8-EDCE0B0FB12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28">
            <a:extLst>
              <a:ext uri="{FF2B5EF4-FFF2-40B4-BE49-F238E27FC236}">
                <a16:creationId xmlns:a16="http://schemas.microsoft.com/office/drawing/2014/main" id="{9B59208C-922B-7B18-7E2E-A819045A3CD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26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382E6E71-0A98-0525-A3B4-0DE73F7B06C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D80F8A3-38DD-2CBF-DD40-889DC6477B9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DA2DE5C8-424D-B737-B413-F4BD1A0DC2C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id="{534BAC2C-CDC4-D887-06DF-4D27D37ABBD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8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9">
            <a:extLst>
              <a:ext uri="{FF2B5EF4-FFF2-40B4-BE49-F238E27FC236}">
                <a16:creationId xmlns:a16="http://schemas.microsoft.com/office/drawing/2014/main" id="{A1D6B8F8-7ED6-895E-AB01-4789F9C0069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30">
            <a:extLst>
              <a:ext uri="{FF2B5EF4-FFF2-40B4-BE49-F238E27FC236}">
                <a16:creationId xmlns:a16="http://schemas.microsoft.com/office/drawing/2014/main" id="{FFCCB2DA-6B41-584D-A6D8-4BCA4765EAA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31">
            <a:extLst>
              <a:ext uri="{FF2B5EF4-FFF2-40B4-BE49-F238E27FC236}">
                <a16:creationId xmlns:a16="http://schemas.microsoft.com/office/drawing/2014/main" id="{55E48EB3-01BD-D5BC-EE4A-BBB9ABCD746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32">
            <a:extLst>
              <a:ext uri="{FF2B5EF4-FFF2-40B4-BE49-F238E27FC236}">
                <a16:creationId xmlns:a16="http://schemas.microsoft.com/office/drawing/2014/main" id="{5ABA4B9E-61C6-FA5B-DF8A-C6247247BB9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40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3">
            <a:extLst>
              <a:ext uri="{FF2B5EF4-FFF2-40B4-BE49-F238E27FC236}">
                <a16:creationId xmlns:a16="http://schemas.microsoft.com/office/drawing/2014/main" id="{EC97D991-5A41-09C2-4DEC-ED5522A0005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34">
            <a:extLst>
              <a:ext uri="{FF2B5EF4-FFF2-40B4-BE49-F238E27FC236}">
                <a16:creationId xmlns:a16="http://schemas.microsoft.com/office/drawing/2014/main" id="{F7D7C46F-CDA6-BDC0-D0D8-793891D18D8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10" name="PFE element 35">
            <a:extLst>
              <a:ext uri="{FF2B5EF4-FFF2-40B4-BE49-F238E27FC236}">
                <a16:creationId xmlns:a16="http://schemas.microsoft.com/office/drawing/2014/main" id="{702CA8DE-6625-69EC-EEC6-E2B15994061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36">
            <a:extLst>
              <a:ext uri="{FF2B5EF4-FFF2-40B4-BE49-F238E27FC236}">
                <a16:creationId xmlns:a16="http://schemas.microsoft.com/office/drawing/2014/main" id="{01694568-1825-75DF-0E5C-E774D1B35D7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82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7">
            <a:extLst>
              <a:ext uri="{FF2B5EF4-FFF2-40B4-BE49-F238E27FC236}">
                <a16:creationId xmlns:a16="http://schemas.microsoft.com/office/drawing/2014/main" id="{3EFC4FF0-65CD-FE6A-CD36-986B12490D0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11"/>
            <a:ext cx="1144315" cy="620093"/>
          </a:xfrm>
          <a:prstGeom prst="rect">
            <a:avLst/>
          </a:prstGeom>
        </p:spPr>
      </p:pic>
      <p:pic>
        <p:nvPicPr>
          <p:cNvPr id="7" name="PFE element 38">
            <a:extLst>
              <a:ext uri="{FF2B5EF4-FFF2-40B4-BE49-F238E27FC236}">
                <a16:creationId xmlns:a16="http://schemas.microsoft.com/office/drawing/2014/main" id="{7C6A0F7A-0F1F-6010-B706-7C7512C9C0D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39">
            <a:extLst>
              <a:ext uri="{FF2B5EF4-FFF2-40B4-BE49-F238E27FC236}">
                <a16:creationId xmlns:a16="http://schemas.microsoft.com/office/drawing/2014/main" id="{720F59FB-8045-FDA4-C826-0B931C9C5DA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37"/>
            <a:ext cx="1245920" cy="493691"/>
          </a:xfrm>
          <a:prstGeom prst="rect">
            <a:avLst/>
          </a:prstGeom>
        </p:spPr>
      </p:pic>
      <p:pic>
        <p:nvPicPr>
          <p:cNvPr id="12" name="PFE element 40">
            <a:extLst>
              <a:ext uri="{FF2B5EF4-FFF2-40B4-BE49-F238E27FC236}">
                <a16:creationId xmlns:a16="http://schemas.microsoft.com/office/drawing/2014/main" id="{9EB04A98-A2CF-E129-8315-17A5AE82AAE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70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99"/>
            <a:ext cx="7848872" cy="1308031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박시원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0274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564" y="1874462"/>
            <a:ext cx="7848872" cy="2662247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4000" b="1" dirty="0">
                <a:solidFill>
                  <a:prstClr val="black"/>
                </a:solidFill>
                <a:latin typeface="HY중고딕"/>
                <a:ea typeface="HY중고딕"/>
              </a:rPr>
              <a:t>열왕기상 </a:t>
            </a:r>
            <a:r>
              <a:rPr lang="en-US" altLang="ko-KR" sz="4000" b="1" dirty="0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4000" b="1" dirty="0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4000" b="1" dirty="0">
                <a:solidFill>
                  <a:prstClr val="black"/>
                </a:solidFill>
                <a:latin typeface="HY중고딕"/>
                <a:ea typeface="HY중고딕"/>
              </a:rPr>
              <a:t>39</a:t>
            </a:r>
            <a:r>
              <a:rPr lang="ko-KR" altLang="en-US" sz="40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" y="-2172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0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99272"/>
            <a:ext cx="10825844" cy="99512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5900" b="1" dirty="0">
                <a:solidFill>
                  <a:srgbClr val="000000"/>
                </a:solidFill>
              </a:rPr>
              <a:t>성경봉독</a:t>
            </a:r>
            <a:r>
              <a:rPr lang="en-US" altLang="ko-KR" sz="5900" b="1" dirty="0">
                <a:solidFill>
                  <a:srgbClr val="000000"/>
                </a:solidFill>
              </a:rPr>
              <a:t>-</a:t>
            </a:r>
            <a:r>
              <a:rPr lang="ko-KR" altLang="en-US" sz="5900" b="1" dirty="0">
                <a:solidFill>
                  <a:srgbClr val="000000"/>
                </a:solidFill>
              </a:rPr>
              <a:t> 열왕기상 </a:t>
            </a:r>
            <a:r>
              <a:rPr lang="en-US" altLang="ko-KR" sz="5900" b="1" dirty="0">
                <a:solidFill>
                  <a:srgbClr val="000000"/>
                </a:solidFill>
              </a:rPr>
              <a:t>8</a:t>
            </a:r>
            <a:r>
              <a:rPr lang="ko-KR" altLang="en-US" sz="59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2102935"/>
            <a:ext cx="11113784" cy="401648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100" b="1" dirty="0"/>
              <a:t>39 </a:t>
            </a:r>
            <a:r>
              <a:rPr lang="ko-KR" altLang="en-US" sz="5100" b="1" dirty="0"/>
              <a:t>주는 계신 곳 하늘에서 들으시고 사하시며 각 사람의 마음을 </a:t>
            </a:r>
            <a:r>
              <a:rPr lang="ko-KR" altLang="en-US" sz="5100" b="1" dirty="0" err="1"/>
              <a:t>아시오니</a:t>
            </a:r>
            <a:r>
              <a:rPr lang="ko-KR" altLang="en-US" sz="5100" b="1" dirty="0"/>
              <a:t> 그들의 모든 행위대로 행하사 </a:t>
            </a:r>
            <a:r>
              <a:rPr lang="ko-KR" altLang="en-US" sz="5100" b="1" dirty="0" err="1"/>
              <a:t>갚으</a:t>
            </a:r>
            <a:endParaRPr lang="en-US" altLang="ko-KR" sz="5100" b="1" dirty="0"/>
          </a:p>
          <a:p>
            <a:pPr lvl="0">
              <a:defRPr/>
            </a:pPr>
            <a:r>
              <a:rPr lang="ko-KR" altLang="en-US" sz="5100" b="1" dirty="0" err="1"/>
              <a:t>시옵소서</a:t>
            </a:r>
            <a:r>
              <a:rPr lang="ko-KR" altLang="en-US" sz="5100" b="1" dirty="0"/>
              <a:t> 주만 홀로 사람의 마음</a:t>
            </a:r>
            <a:endParaRPr lang="en-US" altLang="ko-KR" sz="5100" b="1" dirty="0"/>
          </a:p>
          <a:p>
            <a:pPr lvl="0">
              <a:defRPr/>
            </a:pPr>
            <a:r>
              <a:rPr lang="ko-KR" altLang="en-US" sz="5100" b="1" dirty="0"/>
              <a:t>을 다 </a:t>
            </a:r>
            <a:r>
              <a:rPr lang="ko-KR" altLang="en-US" sz="5100" b="1" dirty="0" err="1"/>
              <a:t>아심이니이다</a:t>
            </a:r>
            <a:endParaRPr lang="ko-KR" alt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011" y="1685933"/>
            <a:ext cx="7848873" cy="41395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endParaRPr lang="ko-KR" altLang="en-US" sz="52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buNone/>
              <a:defRPr/>
            </a:pPr>
            <a:endParaRPr lang="ko-KR" altLang="en-US" sz="11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솔로몬의 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성전</a:t>
            </a: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 짓기</a:t>
            </a:r>
            <a:endParaRPr lang="en-US" altLang="ko-KR" sz="4400" b="1" dirty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지하람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18" y="710295"/>
            <a:ext cx="10776857" cy="3785652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</a:t>
            </a: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특송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중창팀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09"/>
            <a:ext cx="7848872" cy="1308031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이라임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0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AF62ADC4-932C-BC67-E856-6590811F695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4971F6C1-42FE-BD4C-1F4B-3B2DB204F09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  <p:pic>
        <p:nvPicPr>
          <p:cNvPr id="9" name="PFE element 11">
            <a:extLst>
              <a:ext uri="{FF2B5EF4-FFF2-40B4-BE49-F238E27FC236}">
                <a16:creationId xmlns:a16="http://schemas.microsoft.com/office/drawing/2014/main" id="{8E03DEBB-52B8-EF20-6294-8B9FC0D612E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11" name="PFE element 12">
            <a:extLst>
              <a:ext uri="{FF2B5EF4-FFF2-40B4-BE49-F238E27FC236}">
                <a16:creationId xmlns:a16="http://schemas.microsoft.com/office/drawing/2014/main" id="{3D0204CE-5DF1-254E-E20E-F21AAF4EAA1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1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104" y="105374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14350" marR="0" lvl="0" indent="-514350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0048875" algn="l"/>
              </a:tabLst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열심히 전도하며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생활속에서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기도도 열심히 하는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R="0" lvl="0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현대교회 어린이가 되기를 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lvl="0">
              <a:lnSpc>
                <a:spcPct val="140000"/>
              </a:lnSpc>
              <a:tabLst>
                <a:tab pos="10048875" algn="l"/>
              </a:tabLst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디모데후서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lang="ko-KR" altLang="en-US" sz="2400" b="1" dirty="0" err="1">
                <a:solidFill>
                  <a:prstClr val="black"/>
                </a:solidFill>
                <a:ea typeface="맑은 고딕" panose="020B0503020000020004" pitchFamily="50" charset="-127"/>
              </a:rPr>
              <a:t>데살로니가전서</a:t>
            </a:r>
            <a:r>
              <a:rPr lang="ko-KR" altLang="en-US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5</a:t>
            </a:r>
            <a:r>
              <a:rPr lang="ko-KR" altLang="en-US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장 </a:t>
            </a:r>
            <a:r>
              <a:rPr lang="en-US" altLang="ko-KR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16</a:t>
            </a:r>
            <a:r>
              <a:rPr lang="ko-KR" altLang="en-US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절 </a:t>
            </a:r>
            <a:r>
              <a:rPr lang="en-US" altLang="ko-KR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~ 18</a:t>
            </a:r>
            <a:r>
              <a:rPr lang="ko-KR" altLang="en-US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절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)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2.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이천중앙지방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성경경시 및 예능대회 풍성한 열매 감사합니다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4286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en-US" altLang="ko-KR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(2</a:t>
            </a:r>
            <a:r>
              <a:rPr lang="ko-KR" altLang="en-US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부 예배 광고시간에 시상식 있어서 입상자 참석바랍니다</a:t>
            </a:r>
            <a:r>
              <a:rPr lang="en-US" altLang="ko-KR" sz="2400" b="1" dirty="0">
                <a:solidFill>
                  <a:prstClr val="black"/>
                </a:solidFill>
                <a:ea typeface="맑은 고딕" panose="020B0503020000020004" pitchFamily="50" charset="-127"/>
              </a:rPr>
              <a:t>)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3.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중앙연회 성경경시 및 예능대회는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10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19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입니다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4.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 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 예배 여름캠프 보고 및 </a:t>
            </a:r>
            <a:r>
              <a:rPr kumimoji="0" lang="ko-KR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초등부</a:t>
            </a:r>
            <a:r>
              <a:rPr kumimoji="0" lang="ko-KR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성가대 찬양 있습니다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lang="ko-KR" altLang="en-US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예배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백상희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선생님</a:t>
            </a:r>
            <a:r>
              <a:rPr kumimoji="0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 </a:t>
            </a:r>
            <a:r>
              <a:rPr lang="ko-KR" altLang="en-US" sz="31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임서현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lang="en-US" altLang="ko-KR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 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김수연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endParaRPr kumimoji="0" lang="en-US" altLang="ko-KR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828102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성경 말씀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380565" y="1872793"/>
            <a:ext cx="9484659" cy="4687433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sz="4000" b="1" dirty="0"/>
              <a:t>너는 말씀을 전파하라 때를 얻든지 못 얻든지 항상 힘쓰라 </a:t>
            </a:r>
            <a:r>
              <a:rPr lang="en-US" altLang="ko-KR" sz="2800" b="1" dirty="0"/>
              <a:t> - </a:t>
            </a:r>
            <a:r>
              <a:rPr lang="ko-KR" altLang="en-US" sz="2800" b="1" dirty="0" err="1"/>
              <a:t>디모데후서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4</a:t>
            </a:r>
            <a:r>
              <a:rPr lang="ko-KR" altLang="en-US" sz="2800" b="1" dirty="0"/>
              <a:t>장 </a:t>
            </a:r>
            <a:r>
              <a:rPr lang="en-US" altLang="ko-KR" sz="2800" b="1" dirty="0"/>
              <a:t>2</a:t>
            </a:r>
            <a:r>
              <a:rPr lang="ko-KR" altLang="en-US" sz="2800" b="1" dirty="0"/>
              <a:t>절</a:t>
            </a:r>
            <a:r>
              <a:rPr lang="en-US" altLang="ko-KR" sz="2800" b="1" dirty="0"/>
              <a:t>- </a:t>
            </a:r>
          </a:p>
          <a:p>
            <a:pPr lvl="0">
              <a:lnSpc>
                <a:spcPct val="120000"/>
              </a:lnSpc>
              <a:spcBef>
                <a:spcPts val="3000"/>
              </a:spcBef>
              <a:defRPr/>
            </a:pPr>
            <a:r>
              <a:rPr lang="ko-KR" altLang="en-US" sz="4000" b="1" dirty="0"/>
              <a:t>항상 기뻐하라 </a:t>
            </a:r>
            <a:r>
              <a:rPr lang="ko-KR" altLang="en-US" sz="4000" b="1" dirty="0" err="1"/>
              <a:t>쉬지말고</a:t>
            </a:r>
            <a:r>
              <a:rPr lang="ko-KR" altLang="en-US" sz="4000" b="1" dirty="0"/>
              <a:t> 기도하라 범사에 감사하라 이것이 그리스도 </a:t>
            </a:r>
            <a:r>
              <a:rPr lang="ko-KR" altLang="en-US" sz="4000" b="1" dirty="0" err="1"/>
              <a:t>예수안에서</a:t>
            </a:r>
            <a:r>
              <a:rPr lang="ko-KR" altLang="en-US" sz="4000" b="1" dirty="0"/>
              <a:t> 너희를 향하신 하나님의 뜻이니라 </a:t>
            </a:r>
            <a:endParaRPr lang="en-US" altLang="ko-KR" sz="4000" b="1" dirty="0"/>
          </a:p>
          <a:p>
            <a:pPr lvl="0">
              <a:lnSpc>
                <a:spcPct val="120000"/>
              </a:lnSpc>
              <a:defRPr/>
            </a:pPr>
            <a:r>
              <a:rPr lang="en-US" altLang="ko-KR" sz="2800" b="1" dirty="0"/>
              <a:t>- </a:t>
            </a:r>
            <a:r>
              <a:rPr lang="ko-KR" altLang="en-US" sz="2800" b="1" dirty="0" err="1"/>
              <a:t>데살로니가전서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5</a:t>
            </a:r>
            <a:r>
              <a:rPr lang="ko-KR" altLang="en-US" sz="2800" b="1" dirty="0"/>
              <a:t>장 </a:t>
            </a:r>
            <a:r>
              <a:rPr lang="en-US" altLang="ko-KR" sz="2800" b="1" dirty="0"/>
              <a:t>16</a:t>
            </a:r>
            <a:r>
              <a:rPr lang="ko-KR" altLang="en-US" sz="2800" b="1" dirty="0"/>
              <a:t>절</a:t>
            </a:r>
            <a:r>
              <a:rPr lang="en-US" altLang="ko-KR" sz="2800" b="1" dirty="0"/>
              <a:t>~18</a:t>
            </a:r>
            <a:r>
              <a:rPr lang="ko-KR" altLang="en-US" sz="2800" b="1" dirty="0"/>
              <a:t>절</a:t>
            </a:r>
            <a:r>
              <a:rPr lang="en-US" altLang="ko-KR" sz="2800" b="1" dirty="0"/>
              <a:t> -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36599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-7888"/>
            <a:ext cx="12192000" cy="951161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지방 성경경시 및 예능대회</a:t>
            </a:r>
            <a:endParaRPr kumimoji="0" lang="en-US" altLang="ko-KR" sz="47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23289"/>
              </p:ext>
            </p:extLst>
          </p:nvPr>
        </p:nvGraphicFramePr>
        <p:xfrm>
          <a:off x="664143" y="928471"/>
          <a:ext cx="11014335" cy="5713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8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참가자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1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br>
                        <a:rPr lang="en-US" altLang="ko-KR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(17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1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대상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서주원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김도경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2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김수연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신서우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한은호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최예서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3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4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최은서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장서원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5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김서연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6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최민서</a:t>
                      </a:r>
                      <a:r>
                        <a:rPr kumimoji="0" lang="en-US" altLang="ko-KR" sz="20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대상</a:t>
                      </a:r>
                      <a:r>
                        <a:rPr kumimoji="0" lang="en-US" altLang="ko-KR" sz="20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송은권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송예권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4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2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en-US" altLang="ko-KR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독창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중창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팀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독창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: 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현하영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위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이예준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위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송예권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위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</a:t>
                      </a:r>
                      <a:r>
                        <a:rPr lang="ko-KR" altLang="en-US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위</a:t>
                      </a:r>
                      <a:r>
                        <a:rPr lang="en-US" altLang="ko-KR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중창 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김사랑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이라임</a:t>
                      </a:r>
                      <a:endParaRPr lang="en-US" altLang="ko-KR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      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이동재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 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최우수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1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악기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피아노 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김수연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위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플룻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장려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454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6" y="-308113"/>
            <a:ext cx="3360000" cy="252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74" y="2136563"/>
            <a:ext cx="3360000" cy="252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6" y="4338000"/>
            <a:ext cx="3850480" cy="252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04" y="-308113"/>
            <a:ext cx="3144541" cy="252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44" y="-308113"/>
            <a:ext cx="3064865" cy="252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45" y="2136563"/>
            <a:ext cx="3360000" cy="252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08" y="-1"/>
            <a:ext cx="2644991" cy="433800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6" y="2211887"/>
            <a:ext cx="3360000" cy="252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90" y="4338000"/>
            <a:ext cx="3813967" cy="2520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68" y="4338000"/>
            <a:ext cx="36768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4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05" y="-1625809"/>
            <a:ext cx="12724598" cy="92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0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7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8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9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69" y="1820921"/>
            <a:ext cx="10151065" cy="46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053569" y="4883858"/>
            <a:ext cx="10151065" cy="30800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38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1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48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3">
            <a:extLst>
              <a:ext uri="{FF2B5EF4-FFF2-40B4-BE49-F238E27FC236}">
                <a16:creationId xmlns:a16="http://schemas.microsoft.com/office/drawing/2014/main" id="{BBCD59E3-C640-BA97-DE65-83CC9082FB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8" name="PFE element 14">
            <a:extLst>
              <a:ext uri="{FF2B5EF4-FFF2-40B4-BE49-F238E27FC236}">
                <a16:creationId xmlns:a16="http://schemas.microsoft.com/office/drawing/2014/main" id="{9EC29AC1-2C56-BC25-A546-AF7B7ADB196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10" name="PFE element 15">
            <a:extLst>
              <a:ext uri="{FF2B5EF4-FFF2-40B4-BE49-F238E27FC236}">
                <a16:creationId xmlns:a16="http://schemas.microsoft.com/office/drawing/2014/main" id="{652746EA-D5B4-D832-E4BB-065BADC1F2B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  <p:pic>
        <p:nvPicPr>
          <p:cNvPr id="12" name="PFE element 16">
            <a:extLst>
              <a:ext uri="{FF2B5EF4-FFF2-40B4-BE49-F238E27FC236}">
                <a16:creationId xmlns:a16="http://schemas.microsoft.com/office/drawing/2014/main" id="{55C10FDA-1A60-46FA-898F-1AB33AEF7FA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0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">
            <a:extLst>
              <a:ext uri="{FF2B5EF4-FFF2-40B4-BE49-F238E27FC236}">
                <a16:creationId xmlns:a16="http://schemas.microsoft.com/office/drawing/2014/main" id="{A1932550-2E60-4E8F-C799-1FE9F6E6CF2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7" name="PFE element 18">
            <a:extLst>
              <a:ext uri="{FF2B5EF4-FFF2-40B4-BE49-F238E27FC236}">
                <a16:creationId xmlns:a16="http://schemas.microsoft.com/office/drawing/2014/main" id="{DD834FC7-ADD9-4700-C7B9-0990D0B3CEF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  <p:pic>
        <p:nvPicPr>
          <p:cNvPr id="9" name="PFE element 19">
            <a:extLst>
              <a:ext uri="{FF2B5EF4-FFF2-40B4-BE49-F238E27FC236}">
                <a16:creationId xmlns:a16="http://schemas.microsoft.com/office/drawing/2014/main" id="{81B1DD8B-34AF-5AC7-2EC8-FC37B3EDE69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11" name="PFE element 20">
            <a:extLst>
              <a:ext uri="{FF2B5EF4-FFF2-40B4-BE49-F238E27FC236}">
                <a16:creationId xmlns:a16="http://schemas.microsoft.com/office/drawing/2014/main" id="{D47F3106-EE51-E9F1-F8A5-0FDC4601A13D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39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>
            <a:extLst>
              <a:ext uri="{FF2B5EF4-FFF2-40B4-BE49-F238E27FC236}">
                <a16:creationId xmlns:a16="http://schemas.microsoft.com/office/drawing/2014/main" id="{C5170E52-17FC-C856-236D-12F94DB23D6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7" name="PFE element 22">
            <a:extLst>
              <a:ext uri="{FF2B5EF4-FFF2-40B4-BE49-F238E27FC236}">
                <a16:creationId xmlns:a16="http://schemas.microsoft.com/office/drawing/2014/main" id="{BFC59976-B59E-CED4-CF4A-9428861F7D4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  <p:pic>
        <p:nvPicPr>
          <p:cNvPr id="9" name="PFE element 23">
            <a:extLst>
              <a:ext uri="{FF2B5EF4-FFF2-40B4-BE49-F238E27FC236}">
                <a16:creationId xmlns:a16="http://schemas.microsoft.com/office/drawing/2014/main" id="{27994CC5-24F1-E306-CA55-AC70D373BFA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11" name="PFE element 24">
            <a:extLst>
              <a:ext uri="{FF2B5EF4-FFF2-40B4-BE49-F238E27FC236}">
                <a16:creationId xmlns:a16="http://schemas.microsoft.com/office/drawing/2014/main" id="{DF3A80AD-AB2B-11B0-DB46-12B717F29A6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29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FE element 25">
            <a:extLst>
              <a:ext uri="{FF2B5EF4-FFF2-40B4-BE49-F238E27FC236}">
                <a16:creationId xmlns:a16="http://schemas.microsoft.com/office/drawing/2014/main" id="{254D204E-A0EE-B7DB-4870-6775F6D9B29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94" y="1050284"/>
            <a:ext cx="1195111" cy="620093"/>
          </a:xfrm>
          <a:prstGeom prst="rect">
            <a:avLst/>
          </a:prstGeom>
        </p:spPr>
      </p:pic>
      <p:pic>
        <p:nvPicPr>
          <p:cNvPr id="15" name="PFE element 26">
            <a:extLst>
              <a:ext uri="{FF2B5EF4-FFF2-40B4-BE49-F238E27FC236}">
                <a16:creationId xmlns:a16="http://schemas.microsoft.com/office/drawing/2014/main" id="{DAC21861-B4B0-43B1-4860-6BFD0CDF1C4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20"/>
            <a:ext cx="8195733" cy="3406117"/>
          </a:xfrm>
          <a:prstGeom prst="rect">
            <a:avLst/>
          </a:prstGeom>
        </p:spPr>
      </p:pic>
      <p:pic>
        <p:nvPicPr>
          <p:cNvPr id="17" name="PFE element 27">
            <a:extLst>
              <a:ext uri="{FF2B5EF4-FFF2-40B4-BE49-F238E27FC236}">
                <a16:creationId xmlns:a16="http://schemas.microsoft.com/office/drawing/2014/main" id="{CD20E666-4CBF-0E27-0878-ADB0F909281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33" y="413188"/>
            <a:ext cx="3269683" cy="941285"/>
          </a:xfrm>
          <a:prstGeom prst="rect">
            <a:avLst/>
          </a:prstGeom>
        </p:spPr>
      </p:pic>
      <p:pic>
        <p:nvPicPr>
          <p:cNvPr id="19" name="PFE element 28">
            <a:extLst>
              <a:ext uri="{FF2B5EF4-FFF2-40B4-BE49-F238E27FC236}">
                <a16:creationId xmlns:a16="http://schemas.microsoft.com/office/drawing/2014/main" id="{31E1409C-54B3-CFA0-F5B2-EA5A5B00501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7" y="1035877"/>
            <a:ext cx="1761067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4305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645</Words>
  <Application>Microsoft Office PowerPoint</Application>
  <PresentationFormat>와이드스크린</PresentationFormat>
  <Paragraphs>165</Paragraphs>
  <Slides>59</Slides>
  <Notes>41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59</vt:i4>
      </vt:variant>
    </vt:vector>
  </HeadingPairs>
  <TitlesOfParts>
    <vt:vector size="80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2_파형</vt:lpstr>
      <vt:lpstr>8_Office 테마</vt:lpstr>
      <vt:lpstr>9_Office 테마</vt:lpstr>
      <vt:lpstr>2_Office 테마</vt:lpstr>
      <vt:lpstr>1_Office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265</cp:revision>
  <dcterms:created xsi:type="dcterms:W3CDTF">2022-06-11T10:00:30Z</dcterms:created>
  <dcterms:modified xsi:type="dcterms:W3CDTF">2024-08-24T23:19:50Z</dcterms:modified>
  <cp:version/>
</cp:coreProperties>
</file>