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821" r:id="rId5"/>
    <p:sldMasterId id="2147484978" r:id="rId6"/>
    <p:sldMasterId id="2147485002" r:id="rId7"/>
    <p:sldMasterId id="2147485050" r:id="rId8"/>
    <p:sldMasterId id="2147485062" r:id="rId9"/>
  </p:sldMasterIdLst>
  <p:notesMasterIdLst>
    <p:notesMasterId r:id="rId48"/>
  </p:notesMasterIdLst>
  <p:sldIdLst>
    <p:sldId id="1998" r:id="rId10"/>
    <p:sldId id="3545" r:id="rId11"/>
    <p:sldId id="3499" r:id="rId12"/>
    <p:sldId id="3528" r:id="rId13"/>
    <p:sldId id="3548" r:id="rId14"/>
    <p:sldId id="3549" r:id="rId15"/>
    <p:sldId id="3262" r:id="rId16"/>
    <p:sldId id="3263" r:id="rId17"/>
    <p:sldId id="3264" r:id="rId18"/>
    <p:sldId id="3265" r:id="rId19"/>
    <p:sldId id="3266" r:id="rId20"/>
    <p:sldId id="3274" r:id="rId21"/>
    <p:sldId id="3552" r:id="rId22"/>
    <p:sldId id="3553" r:id="rId23"/>
    <p:sldId id="2614" r:id="rId24"/>
    <p:sldId id="2547" r:id="rId25"/>
    <p:sldId id="2548" r:id="rId26"/>
    <p:sldId id="2549" r:id="rId27"/>
    <p:sldId id="2550" r:id="rId28"/>
    <p:sldId id="3558" r:id="rId29"/>
    <p:sldId id="3559" r:id="rId30"/>
    <p:sldId id="2915" r:id="rId31"/>
    <p:sldId id="3067" r:id="rId32"/>
    <p:sldId id="3068" r:id="rId33"/>
    <p:sldId id="3560" r:id="rId34"/>
    <p:sldId id="3561" r:id="rId35"/>
    <p:sldId id="3069" r:id="rId36"/>
    <p:sldId id="2919" r:id="rId37"/>
    <p:sldId id="2922" r:id="rId38"/>
    <p:sldId id="2641" r:id="rId39"/>
    <p:sldId id="3562" r:id="rId40"/>
    <p:sldId id="3563" r:id="rId41"/>
    <p:sldId id="3546" r:id="rId42"/>
    <p:sldId id="3564" r:id="rId43"/>
    <p:sldId id="1932" r:id="rId44"/>
    <p:sldId id="1933" r:id="rId45"/>
    <p:sldId id="1934" r:id="rId46"/>
    <p:sldId id="2363" r:id="rId47"/>
  </p:sldIdLst>
  <p:sldSz cx="12192000" cy="6858000"/>
  <p:notesSz cx="6797675" cy="9926638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13" autoAdjust="0"/>
    <p:restoredTop sz="94687" autoAdjust="0"/>
  </p:normalViewPr>
  <p:slideViewPr>
    <p:cSldViewPr snapToGrid="0">
      <p:cViewPr varScale="1">
        <p:scale>
          <a:sx n="101" d="100"/>
          <a:sy n="101" d="100"/>
        </p:scale>
        <p:origin x="354" y="102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1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2025-04-06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E2538-4B9B-4EFE-9777-D18151FFC7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72425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BF6F2-C45D-BC63-5AEA-A013CD097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9CC51D4-1F75-D17E-655B-323878B61A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1E17F11-2807-0EC8-132F-81EA01026B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154E172-8104-84A5-1612-7EE0BB4E67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2514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77B53-DFA5-9EF7-ED63-A1A7F5F9F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3A53BF9-ED23-7F63-4966-28C80185CA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F65627F-F635-B702-75ED-F0DB63E1A2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C703112-0A63-85A3-92DE-A533999D6B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4564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6FDB8-604E-4BE2-A957-D744E861979B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  <p:extLst>
      <p:ext uri="{BB962C8B-B14F-4D97-AF65-F5344CB8AC3E}">
        <p14:creationId xmlns:p14="http://schemas.microsoft.com/office/powerpoint/2010/main" val="29291936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1377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03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360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E2538-4B9B-4EFE-9777-D18151FFC7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E2538-4B9B-4EFE-9777-D18151FFC7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E2538-4B9B-4EFE-9777-D18151FFC7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E2538-4B9B-4EFE-9777-D18151FFC7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E2538-4B9B-4EFE-9777-D18151FFC7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20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876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90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90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2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31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31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5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5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7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7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1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9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2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2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729" y="420397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6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746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93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7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7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1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8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7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200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329" y="33908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88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8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81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9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70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4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82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5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5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332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635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8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0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85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2025-04-06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783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738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172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560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240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493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6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104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429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2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417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220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770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929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091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2698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653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207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694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8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2025-04-06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934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509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561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798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170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290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072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2164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794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26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404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600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49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886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6595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581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6308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416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6326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80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6016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91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420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311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7934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66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66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711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8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48778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599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960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62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1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6677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4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0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2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2025-04-06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730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38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80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734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40" y="6250734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734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66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0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  <p:sldLayoutId id="2147484823" r:id="rId2"/>
    <p:sldLayoutId id="2147484824" r:id="rId3"/>
    <p:sldLayoutId id="2147484825" r:id="rId4"/>
    <p:sldLayoutId id="2147484826" r:id="rId5"/>
    <p:sldLayoutId id="2147484827" r:id="rId6"/>
    <p:sldLayoutId id="2147484828" r:id="rId7"/>
    <p:sldLayoutId id="2147484829" r:id="rId8"/>
    <p:sldLayoutId id="2147484830" r:id="rId9"/>
    <p:sldLayoutId id="2147484831" r:id="rId10"/>
    <p:sldLayoutId id="214748483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96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9" r:id="rId1"/>
    <p:sldLayoutId id="2147484980" r:id="rId2"/>
    <p:sldLayoutId id="2147484981" r:id="rId3"/>
    <p:sldLayoutId id="2147484982" r:id="rId4"/>
    <p:sldLayoutId id="2147484983" r:id="rId5"/>
    <p:sldLayoutId id="2147484984" r:id="rId6"/>
    <p:sldLayoutId id="2147484985" r:id="rId7"/>
    <p:sldLayoutId id="2147484986" r:id="rId8"/>
    <p:sldLayoutId id="2147484987" r:id="rId9"/>
    <p:sldLayoutId id="2147484988" r:id="rId10"/>
    <p:sldLayoutId id="214748498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3" r:id="rId1"/>
    <p:sldLayoutId id="2147485004" r:id="rId2"/>
    <p:sldLayoutId id="2147485005" r:id="rId3"/>
    <p:sldLayoutId id="2147485006" r:id="rId4"/>
    <p:sldLayoutId id="2147485007" r:id="rId5"/>
    <p:sldLayoutId id="2147485008" r:id="rId6"/>
    <p:sldLayoutId id="2147485009" r:id="rId7"/>
    <p:sldLayoutId id="2147485010" r:id="rId8"/>
    <p:sldLayoutId id="2147485011" r:id="rId9"/>
    <p:sldLayoutId id="2147485012" r:id="rId10"/>
    <p:sldLayoutId id="2147485013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8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1" r:id="rId1"/>
    <p:sldLayoutId id="2147485052" r:id="rId2"/>
    <p:sldLayoutId id="2147485053" r:id="rId3"/>
    <p:sldLayoutId id="2147485054" r:id="rId4"/>
    <p:sldLayoutId id="2147485055" r:id="rId5"/>
    <p:sldLayoutId id="2147485056" r:id="rId6"/>
    <p:sldLayoutId id="2147485057" r:id="rId7"/>
    <p:sldLayoutId id="2147485058" r:id="rId8"/>
    <p:sldLayoutId id="2147485059" r:id="rId9"/>
    <p:sldLayoutId id="2147485060" r:id="rId10"/>
    <p:sldLayoutId id="2147485061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2025-04-06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17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3" r:id="rId1"/>
    <p:sldLayoutId id="2147485064" r:id="rId2"/>
    <p:sldLayoutId id="2147485065" r:id="rId3"/>
    <p:sldLayoutId id="2147485066" r:id="rId4"/>
    <p:sldLayoutId id="2147485067" r:id="rId5"/>
    <p:sldLayoutId id="2147485068" r:id="rId6"/>
    <p:sldLayoutId id="2147485069" r:id="rId7"/>
    <p:sldLayoutId id="2147485070" r:id="rId8"/>
    <p:sldLayoutId id="2147485071" r:id="rId9"/>
    <p:sldLayoutId id="2147485072" r:id="rId10"/>
    <p:sldLayoutId id="214748507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69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:a16="http://schemas.microsoft.com/office/drawing/2014/main" id="{0D91E80A-B507-8B21-A94D-20CD7E5CE73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:a16="http://schemas.microsoft.com/office/drawing/2014/main" id="{7BEA5660-6D0D-2A9F-8FF8-E117150EDC3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:a16="http://schemas.microsoft.com/office/drawing/2014/main" id="{E1258121-C3AD-EAF2-EEBB-315C7A276DB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11" name="PFE element 16">
            <a:extLst>
              <a:ext uri="{FF2B5EF4-FFF2-40B4-BE49-F238E27FC236}">
                <a16:creationId xmlns:a16="http://schemas.microsoft.com/office/drawing/2014/main" id="{3FCEDD84-E9AE-CCD3-BC51-2A184431A55A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40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:a16="http://schemas.microsoft.com/office/drawing/2014/main" id="{75BD4252-45AB-3B0F-1325-84B8F4DF801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:a16="http://schemas.microsoft.com/office/drawing/2014/main" id="{682ED3C9-52C4-863C-E0F7-41ED6B3F1F1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3" y="413189"/>
            <a:ext cx="5235907" cy="941285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:a16="http://schemas.microsoft.com/office/drawing/2014/main" id="{02AD072B-31E6-CD0F-74A2-5DB2DA8C8D5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:a16="http://schemas.microsoft.com/office/drawing/2014/main" id="{A9332F4F-AF72-C634-D712-D6D1E6C1686B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62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49">
            <a:extLst>
              <a:ext uri="{FF2B5EF4-FFF2-40B4-BE49-F238E27FC236}">
                <a16:creationId xmlns:a16="http://schemas.microsoft.com/office/drawing/2014/main" id="{4472D9C9-7568-C464-DEBC-A7D1DA5280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21" name="PFE element 50">
            <a:extLst>
              <a:ext uri="{FF2B5EF4-FFF2-40B4-BE49-F238E27FC236}">
                <a16:creationId xmlns:a16="http://schemas.microsoft.com/office/drawing/2014/main" id="{55795B3C-B23B-D8C6-D9A8-71DEED13D53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51">
            <a:extLst>
              <a:ext uri="{FF2B5EF4-FFF2-40B4-BE49-F238E27FC236}">
                <a16:creationId xmlns:a16="http://schemas.microsoft.com/office/drawing/2014/main" id="{2EED57A5-EFD9-D099-91EF-2AACDFEAEB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756544"/>
            <a:ext cx="8207903" cy="1934192"/>
          </a:xfrm>
          <a:prstGeom prst="rect">
            <a:avLst/>
          </a:prstGeom>
        </p:spPr>
      </p:pic>
      <p:pic>
        <p:nvPicPr>
          <p:cNvPr id="27" name="PFE element 52">
            <a:extLst>
              <a:ext uri="{FF2B5EF4-FFF2-40B4-BE49-F238E27FC236}">
                <a16:creationId xmlns:a16="http://schemas.microsoft.com/office/drawing/2014/main" id="{5558B992-FB3A-601B-4791-F5ADB691CAA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4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393" y="269421"/>
            <a:ext cx="3714750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prstClr val="white">
                    <a:lumMod val="95000"/>
                  </a:prstClr>
                </a:solidFill>
              </a:rPr>
              <a:t>주님 </a:t>
            </a:r>
            <a:r>
              <a:rPr lang="en-US" altLang="ko-KR" b="1" dirty="0">
                <a:solidFill>
                  <a:prstClr val="white">
                    <a:lumMod val="95000"/>
                  </a:prstClr>
                </a:solidFill>
              </a:rPr>
              <a:t>(</a:t>
            </a:r>
            <a:r>
              <a:rPr lang="ko-KR" altLang="en-US" b="1" dirty="0">
                <a:solidFill>
                  <a:prstClr val="white">
                    <a:lumMod val="95000"/>
                  </a:prstClr>
                </a:solidFill>
              </a:rPr>
              <a:t>주님 험한 십자가를 지고</a:t>
            </a:r>
            <a:r>
              <a:rPr lang="en-US" altLang="ko-KR" b="1" dirty="0">
                <a:solidFill>
                  <a:prstClr val="white">
                    <a:lumMod val="95000"/>
                  </a:prstClr>
                </a:solidFill>
              </a:rPr>
              <a:t>)</a:t>
            </a:r>
            <a:endParaRPr lang="ko-KR" altLang="en-US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5206" y="2032907"/>
            <a:ext cx="10159093" cy="34163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>
                <a:solidFill>
                  <a:prstClr val="white">
                    <a:lumMod val="95000"/>
                  </a:prstClr>
                </a:solidFill>
              </a:rPr>
              <a:t>주님 험한 십자가를 지고 우리의 모든 죄를 대신 지셨죠</a:t>
            </a:r>
            <a:endParaRPr lang="en-US" altLang="ko-KR" sz="5400" b="1" dirty="0">
              <a:solidFill>
                <a:prstClr val="white">
                  <a:lumMod val="95000"/>
                </a:prstClr>
              </a:solidFill>
            </a:endParaRPr>
          </a:p>
          <a:p>
            <a:pPr algn="ctr"/>
            <a:r>
              <a:rPr lang="ko-KR" altLang="en-US" sz="5400" b="1" dirty="0">
                <a:solidFill>
                  <a:prstClr val="white">
                    <a:lumMod val="95000"/>
                  </a:prstClr>
                </a:solidFill>
              </a:rPr>
              <a:t>말할 수 없는 아픔들보다 더</a:t>
            </a:r>
            <a:endParaRPr lang="en-US" altLang="ko-KR" sz="5400" b="1" dirty="0">
              <a:solidFill>
                <a:prstClr val="white">
                  <a:lumMod val="95000"/>
                </a:prstClr>
              </a:solidFill>
            </a:endParaRPr>
          </a:p>
          <a:p>
            <a:pPr algn="ctr"/>
            <a:r>
              <a:rPr lang="ko-KR" altLang="en-US" sz="5400" b="1" dirty="0">
                <a:solidFill>
                  <a:prstClr val="white">
                    <a:lumMod val="95000"/>
                  </a:prstClr>
                </a:solidFill>
              </a:rPr>
              <a:t>우리를 사랑하심 더 깊죠</a:t>
            </a:r>
          </a:p>
        </p:txBody>
      </p:sp>
    </p:spTree>
    <p:extLst>
      <p:ext uri="{BB962C8B-B14F-4D97-AF65-F5344CB8AC3E}">
        <p14:creationId xmlns:p14="http://schemas.microsoft.com/office/powerpoint/2010/main" val="2031939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393" y="269421"/>
            <a:ext cx="3714750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prstClr val="white">
                    <a:lumMod val="95000"/>
                  </a:prstClr>
                </a:solidFill>
              </a:rPr>
              <a:t>주님 </a:t>
            </a:r>
            <a:r>
              <a:rPr lang="en-US" altLang="ko-KR" b="1" dirty="0">
                <a:solidFill>
                  <a:prstClr val="white">
                    <a:lumMod val="95000"/>
                  </a:prstClr>
                </a:solidFill>
              </a:rPr>
              <a:t>(</a:t>
            </a:r>
            <a:r>
              <a:rPr lang="ko-KR" altLang="en-US" b="1" dirty="0">
                <a:solidFill>
                  <a:prstClr val="white">
                    <a:lumMod val="95000"/>
                  </a:prstClr>
                </a:solidFill>
              </a:rPr>
              <a:t>주님 험한 십자가를 지고</a:t>
            </a:r>
            <a:r>
              <a:rPr lang="en-US" altLang="ko-KR" b="1" dirty="0">
                <a:solidFill>
                  <a:prstClr val="white">
                    <a:lumMod val="95000"/>
                  </a:prstClr>
                </a:solidFill>
              </a:rPr>
              <a:t>)</a:t>
            </a:r>
            <a:endParaRPr lang="ko-KR" altLang="en-US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3628" y="1787979"/>
            <a:ext cx="9968593" cy="34163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>
                <a:solidFill>
                  <a:prstClr val="white">
                    <a:lumMod val="95000"/>
                  </a:prstClr>
                </a:solidFill>
              </a:rPr>
              <a:t>나를 위해 그 십자가 지신 사랑</a:t>
            </a:r>
            <a:endParaRPr lang="en-US" altLang="ko-KR" sz="5400" b="1" dirty="0">
              <a:solidFill>
                <a:prstClr val="white">
                  <a:lumMod val="95000"/>
                </a:prstClr>
              </a:solidFill>
            </a:endParaRPr>
          </a:p>
          <a:p>
            <a:pPr algn="ctr"/>
            <a:r>
              <a:rPr lang="ko-KR" altLang="en-US" sz="5400" b="1" dirty="0">
                <a:solidFill>
                  <a:prstClr val="white">
                    <a:lumMod val="95000"/>
                  </a:prstClr>
                </a:solidFill>
              </a:rPr>
              <a:t>이제 나는 알죠</a:t>
            </a:r>
            <a:endParaRPr lang="en-US" altLang="ko-KR" sz="5400" b="1" dirty="0">
              <a:solidFill>
                <a:prstClr val="white">
                  <a:lumMod val="95000"/>
                </a:prstClr>
              </a:solidFill>
            </a:endParaRPr>
          </a:p>
          <a:p>
            <a:pPr algn="ctr"/>
            <a:r>
              <a:rPr lang="ko-KR" altLang="en-US" sz="5400" b="1" dirty="0">
                <a:solidFill>
                  <a:prstClr val="white">
                    <a:lumMod val="95000"/>
                  </a:prstClr>
                </a:solidFill>
              </a:rPr>
              <a:t>나의 맘 속에 언제나 계시죠</a:t>
            </a:r>
            <a:endParaRPr lang="en-US" altLang="ko-KR" sz="5400" b="1" dirty="0">
              <a:solidFill>
                <a:prstClr val="white">
                  <a:lumMod val="95000"/>
                </a:prstClr>
              </a:solidFill>
            </a:endParaRPr>
          </a:p>
          <a:p>
            <a:pPr algn="ctr"/>
            <a:r>
              <a:rPr lang="ko-KR" altLang="en-US" sz="5400" b="1" dirty="0">
                <a:solidFill>
                  <a:prstClr val="white">
                    <a:lumMod val="95000"/>
                  </a:prstClr>
                </a:solidFill>
              </a:rPr>
              <a:t>나를 위해 죽으신 주님</a:t>
            </a:r>
          </a:p>
        </p:txBody>
      </p:sp>
    </p:spTree>
    <p:extLst>
      <p:ext uri="{BB962C8B-B14F-4D97-AF65-F5344CB8AC3E}">
        <p14:creationId xmlns:p14="http://schemas.microsoft.com/office/powerpoint/2010/main" val="455471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>
                <a:latin typeface="HY헤드라인M"/>
                <a:ea typeface="HY헤드라인M"/>
              </a:rPr>
              <a:t>2025</a:t>
            </a:r>
            <a:r>
              <a:rPr lang="ko-KR" altLang="en-US" sz="4000" dirty="0">
                <a:latin typeface="HY헤드라인M"/>
                <a:ea typeface="HY헤드라인M"/>
              </a:rPr>
              <a:t>년  </a:t>
            </a:r>
            <a:r>
              <a:rPr lang="en-US" altLang="ko-KR" sz="4000" dirty="0">
                <a:latin typeface="HY헤드라인M"/>
                <a:ea typeface="HY헤드라인M"/>
              </a:rPr>
              <a:t>4</a:t>
            </a:r>
            <a:r>
              <a:rPr lang="ko-KR" altLang="en-US" sz="4000" dirty="0">
                <a:latin typeface="HY헤드라인M"/>
                <a:ea typeface="HY헤드라인M"/>
              </a:rPr>
              <a:t>월 </a:t>
            </a:r>
            <a:r>
              <a:rPr lang="en-US" altLang="ko-KR" sz="4000" dirty="0">
                <a:latin typeface="HY헤드라인M"/>
                <a:ea typeface="HY헤드라인M"/>
              </a:rPr>
              <a:t>6</a:t>
            </a:r>
            <a:r>
              <a:rPr lang="ko-KR" altLang="en-US" sz="4000" dirty="0">
                <a:latin typeface="HY헤드라인M"/>
                <a:ea typeface="HY헤드라인M"/>
              </a:rPr>
              <a:t>일    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82987" y="2408586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사순절 </a:t>
            </a:r>
            <a:endParaRPr kumimoji="1" lang="en-US" altLang="ko-KR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네 번째 주일입니다</a:t>
            </a: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0735" y="354227"/>
            <a:ext cx="8452022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solidFill>
                  <a:prstClr val="black"/>
                </a:solidFill>
              </a:rPr>
              <a:t>찬양해요</a:t>
            </a:r>
            <a:r>
              <a:rPr lang="en-US" altLang="ko-KR" sz="8000" dirty="0">
                <a:solidFill>
                  <a:prstClr val="black"/>
                </a:solidFill>
              </a:rPr>
              <a:t>~</a:t>
            </a:r>
            <a:endParaRPr lang="ko-KR" altLang="en-US" sz="8000" dirty="0">
              <a:solidFill>
                <a:prstClr val="black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012194" y="231116"/>
            <a:ext cx="13297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800" dirty="0">
                <a:solidFill>
                  <a:prstClr val="black"/>
                </a:solidFill>
              </a:rPr>
              <a:t>♪</a:t>
            </a:r>
          </a:p>
        </p:txBody>
      </p:sp>
    </p:spTree>
    <p:extLst>
      <p:ext uri="{BB962C8B-B14F-4D97-AF65-F5344CB8AC3E}">
        <p14:creationId xmlns:p14="http://schemas.microsoft.com/office/powerpoint/2010/main" val="1806197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98603" y="346482"/>
            <a:ext cx="230383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/>
              <a:t>나는 예배자 입니다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624692" y="1536174"/>
            <a:ext cx="99441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/>
              <a:t>나는 하나님을 예배하는 </a:t>
            </a:r>
          </a:p>
          <a:p>
            <a:pPr algn="ctr"/>
            <a:r>
              <a:rPr lang="ko-KR" altLang="en-US" sz="6000" b="1" dirty="0"/>
              <a:t>예배자 입니다</a:t>
            </a:r>
          </a:p>
          <a:p>
            <a:pPr algn="ctr"/>
            <a:r>
              <a:rPr lang="ko-KR" altLang="en-US" sz="6000" b="1" dirty="0"/>
              <a:t>내가 서 있는 곳 어디서나</a:t>
            </a:r>
          </a:p>
          <a:p>
            <a:pPr algn="ctr"/>
            <a:r>
              <a:rPr lang="ko-KR" altLang="en-US" sz="6000" b="1" dirty="0"/>
              <a:t>하나님을 예배합니다</a:t>
            </a:r>
          </a:p>
        </p:txBody>
      </p:sp>
    </p:spTree>
    <p:extLst>
      <p:ext uri="{BB962C8B-B14F-4D97-AF65-F5344CB8AC3E}">
        <p14:creationId xmlns:p14="http://schemas.microsoft.com/office/powerpoint/2010/main" val="2815772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9857" y="326571"/>
            <a:ext cx="2473779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98603" y="346482"/>
            <a:ext cx="230383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solidFill>
                  <a:prstClr val="black"/>
                </a:solidFill>
              </a:rPr>
              <a:t>나는 예배자 입니다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751114" y="1547631"/>
            <a:ext cx="110136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/>
              <a:t>내 영혼 거룩한 은혜를 향하여</a:t>
            </a:r>
          </a:p>
          <a:p>
            <a:pPr algn="ctr"/>
            <a:r>
              <a:rPr lang="ko-KR" altLang="en-US" sz="6000" b="1" dirty="0"/>
              <a:t>내 마음 완전한 하나님 향하여</a:t>
            </a:r>
          </a:p>
          <a:p>
            <a:pPr algn="ctr"/>
            <a:r>
              <a:rPr lang="ko-KR" altLang="en-US" sz="6000" b="1" dirty="0"/>
              <a:t>이곳에서 바로 이 시간</a:t>
            </a:r>
          </a:p>
          <a:p>
            <a:pPr algn="ctr"/>
            <a:r>
              <a:rPr lang="ko-KR" altLang="en-US" sz="6000" b="1" dirty="0"/>
              <a:t>하나님을 예배합니다</a:t>
            </a:r>
          </a:p>
        </p:txBody>
      </p:sp>
    </p:spTree>
    <p:extLst>
      <p:ext uri="{BB962C8B-B14F-4D97-AF65-F5344CB8AC3E}">
        <p14:creationId xmlns:p14="http://schemas.microsoft.com/office/powerpoint/2010/main" val="239499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김서연 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7507" y="106135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0987" y="1939791"/>
            <a:ext cx="7848872" cy="2970024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창세기 </a:t>
            </a:r>
            <a:r>
              <a:rPr lang="en-US" altLang="ko-KR" sz="6000" b="1" dirty="0">
                <a:solidFill>
                  <a:prstClr val="black"/>
                </a:solidFill>
                <a:latin typeface="HY중고딕"/>
                <a:ea typeface="HY중고딕"/>
              </a:rPr>
              <a:t>4</a:t>
            </a: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000" b="1" dirty="0">
                <a:solidFill>
                  <a:prstClr val="black"/>
                </a:solidFill>
                <a:latin typeface="HY중고딕"/>
                <a:ea typeface="HY중고딕"/>
              </a:rPr>
              <a:t>3~5</a:t>
            </a: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75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81"/>
            <a:ext cx="10825844" cy="1107975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6600" b="1" dirty="0">
                <a:solidFill>
                  <a:srgbClr val="000000"/>
                </a:solidFill>
              </a:rPr>
              <a:t>성경봉독</a:t>
            </a:r>
            <a:r>
              <a:rPr lang="en-US" altLang="ko-KR" sz="6600" b="1" dirty="0">
                <a:solidFill>
                  <a:srgbClr val="000000"/>
                </a:solidFill>
              </a:rPr>
              <a:t>-</a:t>
            </a:r>
            <a:r>
              <a:rPr lang="ko-KR" altLang="en-US" sz="6600" b="1" dirty="0">
                <a:solidFill>
                  <a:srgbClr val="000000"/>
                </a:solidFill>
              </a:rPr>
              <a:t> 창세기 </a:t>
            </a:r>
            <a:r>
              <a:rPr lang="en-US" altLang="ko-KR" sz="6600" b="1" dirty="0">
                <a:solidFill>
                  <a:srgbClr val="000000"/>
                </a:solidFill>
              </a:rPr>
              <a:t>4</a:t>
            </a:r>
            <a:r>
              <a:rPr lang="ko-KR" altLang="en-US" sz="6600" b="1" dirty="0">
                <a:solidFill>
                  <a:srgbClr val="000000"/>
                </a:solidFill>
              </a:rPr>
              <a:t>장</a:t>
            </a:r>
          </a:p>
        </p:txBody>
      </p:sp>
      <p:sp>
        <p:nvSpPr>
          <p:cNvPr id="11" name="가로 글상자 10"/>
          <p:cNvSpPr txBox="1"/>
          <p:nvPr/>
        </p:nvSpPr>
        <p:spPr>
          <a:xfrm>
            <a:off x="683079" y="1962271"/>
            <a:ext cx="11201400" cy="4154980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6600" b="1" dirty="0"/>
              <a:t>3 </a:t>
            </a:r>
            <a:r>
              <a:rPr lang="ko-KR" altLang="en-US" sz="6600" b="1" dirty="0"/>
              <a:t>세월이 지난 후에 가인은 땅의 소산으로 제물을 삼아 여호와께 드렸고 </a:t>
            </a:r>
            <a:r>
              <a:rPr lang="en-US" altLang="ko-KR" sz="6600" b="1" dirty="0"/>
              <a:t> </a:t>
            </a:r>
          </a:p>
          <a:p>
            <a:pPr lvl="0">
              <a:defRPr/>
            </a:pPr>
            <a:r>
              <a:rPr lang="en-US" altLang="ko-KR" sz="6600" b="1" dirty="0"/>
              <a:t>4 </a:t>
            </a:r>
            <a:r>
              <a:rPr lang="ko-KR" altLang="en-US" sz="6600" b="1" dirty="0"/>
              <a:t>아벨은 자기도 양의 첫 </a:t>
            </a:r>
            <a:endParaRPr lang="en-US" altLang="ko-KR" sz="66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08CE424-9886-DE30-C5CC-700C94A3C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ACDCB71-EBE0-BC04-24C2-84B1BDD3ED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4D6BCB8F-94B3-0148-BAD8-C3B6C07556E1}"/>
              </a:ext>
            </a:extLst>
          </p:cNvPr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endParaRPr kumimoji="0" lang="ko-KR" altLang="en-US" sz="5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F943BE7-E3A3-0530-43D7-9F49A9986046}"/>
              </a:ext>
            </a:extLst>
          </p:cNvPr>
          <p:cNvSpPr/>
          <p:nvPr/>
        </p:nvSpPr>
        <p:spPr>
          <a:xfrm>
            <a:off x="1524000" y="1410575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E7FDD6-73E0-61A3-6D0B-EA3ED172E304}"/>
              </a:ext>
            </a:extLst>
          </p:cNvPr>
          <p:cNvSpPr txBox="1"/>
          <p:nvPr/>
        </p:nvSpPr>
        <p:spPr>
          <a:xfrm>
            <a:off x="683079" y="599281"/>
            <a:ext cx="10825844" cy="1107975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성경봉독</a:t>
            </a:r>
            <a:r>
              <a:rPr kumimoji="0" lang="en-US" altLang="ko-KR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창세기 </a:t>
            </a:r>
            <a:r>
              <a:rPr kumimoji="0" lang="en-US" altLang="ko-KR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4</a:t>
            </a: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장</a:t>
            </a:r>
          </a:p>
        </p:txBody>
      </p:sp>
      <p:sp>
        <p:nvSpPr>
          <p:cNvPr id="11" name="가로 글상자 10">
            <a:extLst>
              <a:ext uri="{FF2B5EF4-FFF2-40B4-BE49-F238E27FC236}">
                <a16:creationId xmlns:a16="http://schemas.microsoft.com/office/drawing/2014/main" id="{362DB87E-1F39-1334-EDD6-F96324FB72E6}"/>
              </a:ext>
            </a:extLst>
          </p:cNvPr>
          <p:cNvSpPr txBox="1"/>
          <p:nvPr/>
        </p:nvSpPr>
        <p:spPr>
          <a:xfrm>
            <a:off x="683079" y="1962271"/>
            <a:ext cx="11201400" cy="4154980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새끼와 그 기름으로 드렸더니 여호와께서 아벨과 그의 제물은 받으셨으나 </a:t>
            </a:r>
            <a:endParaRPr kumimoji="0" lang="en-US" altLang="ko-KR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5 </a:t>
            </a: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가인과 그의 제물은 </a:t>
            </a:r>
            <a:r>
              <a:rPr kumimoji="0" lang="ko-KR" alt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받</a:t>
            </a:r>
            <a:endParaRPr kumimoji="0" lang="ko-KR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83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84E8241-4BE6-BD87-12A7-9821DAD94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CB8FB264-2316-8654-1FE6-DBFEA622C7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4FABB51F-E0DD-8634-310F-8E9418638765}"/>
              </a:ext>
            </a:extLst>
          </p:cNvPr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endParaRPr kumimoji="0" lang="ko-KR" altLang="en-US" sz="5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73D2909-0B1E-5A96-2D52-254F79A3FAC0}"/>
              </a:ext>
            </a:extLst>
          </p:cNvPr>
          <p:cNvSpPr/>
          <p:nvPr/>
        </p:nvSpPr>
        <p:spPr>
          <a:xfrm>
            <a:off x="1524000" y="1410575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6EF98C-1D62-3393-4E6D-013F2DB52042}"/>
              </a:ext>
            </a:extLst>
          </p:cNvPr>
          <p:cNvSpPr txBox="1"/>
          <p:nvPr/>
        </p:nvSpPr>
        <p:spPr>
          <a:xfrm>
            <a:off x="683079" y="599281"/>
            <a:ext cx="10825844" cy="1107975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성경봉독</a:t>
            </a:r>
            <a:r>
              <a:rPr kumimoji="0" lang="en-US" altLang="ko-KR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창세기 </a:t>
            </a:r>
            <a:r>
              <a:rPr kumimoji="0" lang="en-US" altLang="ko-KR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4</a:t>
            </a: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장</a:t>
            </a:r>
          </a:p>
        </p:txBody>
      </p:sp>
      <p:sp>
        <p:nvSpPr>
          <p:cNvPr id="11" name="가로 글상자 10">
            <a:extLst>
              <a:ext uri="{FF2B5EF4-FFF2-40B4-BE49-F238E27FC236}">
                <a16:creationId xmlns:a16="http://schemas.microsoft.com/office/drawing/2014/main" id="{A4535DD8-C94F-7A1A-8792-A4FB6B93752C}"/>
              </a:ext>
            </a:extLst>
          </p:cNvPr>
          <p:cNvSpPr txBox="1"/>
          <p:nvPr/>
        </p:nvSpPr>
        <p:spPr>
          <a:xfrm>
            <a:off x="683079" y="1962271"/>
            <a:ext cx="11201400" cy="2123654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지아니</a:t>
            </a: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하신지라</a:t>
            </a: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가인이 몹시 분하여 안색이 변하니</a:t>
            </a:r>
          </a:p>
        </p:txBody>
      </p:sp>
    </p:spTree>
    <p:extLst>
      <p:ext uri="{BB962C8B-B14F-4D97-AF65-F5344CB8AC3E}">
        <p14:creationId xmlns:p14="http://schemas.microsoft.com/office/powerpoint/2010/main" val="373550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1230" y="1579808"/>
            <a:ext cx="7848873" cy="46781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60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en-US" altLang="ko-KR" sz="6000" b="1" dirty="0">
                <a:latin typeface="HY그래픽M"/>
                <a:ea typeface="HY그래픽M"/>
              </a:rPr>
              <a:t>“</a:t>
            </a:r>
            <a:r>
              <a:rPr lang="ko-KR" altLang="en-US" sz="6000" b="1" dirty="0">
                <a:latin typeface="HY그래픽M"/>
                <a:ea typeface="HY그래픽M"/>
              </a:rPr>
              <a:t>삶의  </a:t>
            </a:r>
            <a:r>
              <a:rPr lang="ko-KR" altLang="en-US" sz="6600" b="1" dirty="0">
                <a:solidFill>
                  <a:srgbClr val="0070C0"/>
                </a:solidFill>
                <a:latin typeface="HY그래픽M"/>
                <a:ea typeface="HY그래픽M"/>
              </a:rPr>
              <a:t>예배</a:t>
            </a:r>
            <a:r>
              <a:rPr lang="en-US" altLang="ko-KR" sz="6000" b="1" dirty="0">
                <a:latin typeface="HY그래픽M"/>
                <a:ea typeface="HY그래픽M"/>
              </a:rPr>
              <a:t>”</a:t>
            </a:r>
          </a:p>
          <a:p>
            <a:pPr lvl="0" algn="ctr">
              <a:defRPr/>
            </a:pPr>
            <a:endParaRPr lang="en-US" altLang="ko-KR" sz="6000" b="1" dirty="0"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000" b="1" dirty="0" err="1">
                <a:solidFill>
                  <a:srgbClr val="000000"/>
                </a:solidFill>
                <a:latin typeface="HY그래픽M"/>
                <a:ea typeface="HY그래픽M"/>
              </a:rPr>
              <a:t>김광래</a:t>
            </a:r>
            <a:r>
              <a:rPr lang="ko-KR" altLang="en-US" sz="6000" b="1" dirty="0">
                <a:solidFill>
                  <a:srgbClr val="000000"/>
                </a:solidFill>
                <a:latin typeface="HY그래픽M"/>
                <a:ea typeface="HY그래픽M"/>
              </a:rPr>
              <a:t> 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65" y="489859"/>
            <a:ext cx="10776857" cy="3785648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endParaRPr lang="en-US" altLang="ko-KR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헌금 찬양</a:t>
            </a:r>
            <a:b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</a:b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 성가대</a:t>
            </a:r>
            <a: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err="1">
                <a:solidFill>
                  <a:prstClr val="white"/>
                </a:solidFill>
                <a:latin typeface="HY중고딕"/>
                <a:ea typeface="HY중고딕"/>
              </a:rPr>
              <a:t>서윤하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" y="55990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4" y="4217985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364795" y="856878"/>
            <a:ext cx="92011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600" b="1" dirty="0"/>
              <a:t>하하 호호 하하 호호</a:t>
            </a:r>
            <a:endParaRPr lang="en-US" altLang="ko-KR" sz="5600" b="1" dirty="0"/>
          </a:p>
          <a:p>
            <a:pPr algn="ctr"/>
            <a:r>
              <a:rPr lang="ko-KR" altLang="en-US" sz="5600" b="1" dirty="0"/>
              <a:t> 웃으며 인사해</a:t>
            </a:r>
          </a:p>
          <a:p>
            <a:pPr algn="ctr"/>
            <a:r>
              <a:rPr lang="ko-KR" altLang="en-US" sz="5600" b="1" dirty="0" err="1"/>
              <a:t>룰루</a:t>
            </a:r>
            <a:r>
              <a:rPr lang="ko-KR" altLang="en-US" sz="5600" b="1" dirty="0"/>
              <a:t> </a:t>
            </a:r>
            <a:r>
              <a:rPr lang="ko-KR" altLang="en-US" sz="5600" b="1" dirty="0" err="1"/>
              <a:t>랄라</a:t>
            </a:r>
            <a:r>
              <a:rPr lang="ko-KR" altLang="en-US" sz="5600" b="1" dirty="0"/>
              <a:t> </a:t>
            </a:r>
            <a:r>
              <a:rPr lang="ko-KR" altLang="en-US" sz="5600" b="1" dirty="0" err="1"/>
              <a:t>룰루</a:t>
            </a:r>
            <a:r>
              <a:rPr lang="ko-KR" altLang="en-US" sz="5600" b="1" dirty="0"/>
              <a:t> </a:t>
            </a:r>
            <a:r>
              <a:rPr lang="ko-KR" altLang="en-US" sz="5600" b="1" dirty="0" err="1"/>
              <a:t>랄라</a:t>
            </a:r>
            <a:endParaRPr lang="en-US" altLang="ko-KR" sz="5600" b="1" dirty="0"/>
          </a:p>
          <a:p>
            <a:pPr algn="ctr"/>
            <a:r>
              <a:rPr lang="ko-KR" altLang="en-US" sz="5600" b="1" dirty="0"/>
              <a:t> 즐겁게 인사해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736" y="269421"/>
            <a:ext cx="2188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/>
              <a:t>인사합시다</a:t>
            </a:r>
          </a:p>
        </p:txBody>
      </p:sp>
    </p:spTree>
    <p:extLst>
      <p:ext uri="{BB962C8B-B14F-4D97-AF65-F5344CB8AC3E}">
        <p14:creationId xmlns:p14="http://schemas.microsoft.com/office/powerpoint/2010/main" val="1084545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853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37073" y="0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u="sng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30883" y="961206"/>
            <a:ext cx="11530233" cy="573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marR="0" lvl="0" indent="-536575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주님의 축복과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은혜가 우리 모두에게 가득하기를 기도합니다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2.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사순절 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다섯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째 주일입니다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예수님을 생각하며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기억하고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</a:p>
          <a:p>
            <a:pPr marL="0" marR="0" lvl="0" indent="0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 향기 가득한 </a:t>
            </a:r>
            <a:r>
              <a:rPr kumimoji="0" lang="ko-KR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현대교회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어린이들이 되기를 소망합니다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3. 4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월</a:t>
            </a: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20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일 부활절 세례자는 </a:t>
            </a: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13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일 교육 진행 있습니다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>
              <a:lnSpc>
                <a:spcPct val="150000"/>
              </a:lnSpc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4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 </a:t>
            </a:r>
            <a:r>
              <a:rPr lang="ko-KR" altLang="en-US" sz="3200" b="1" dirty="0">
                <a:solidFill>
                  <a:prstClr val="black"/>
                </a:solidFill>
              </a:rPr>
              <a:t>봄학기 역사기행 </a:t>
            </a:r>
            <a:r>
              <a:rPr lang="en-US" altLang="ko-KR" sz="3200" b="1" dirty="0">
                <a:solidFill>
                  <a:prstClr val="black"/>
                </a:solidFill>
              </a:rPr>
              <a:t>: </a:t>
            </a:r>
            <a:r>
              <a:rPr lang="ko-KR" altLang="en-US" sz="3200" b="1" dirty="0" err="1">
                <a:solidFill>
                  <a:prstClr val="black"/>
                </a:solidFill>
              </a:rPr>
              <a:t>백제역사</a:t>
            </a:r>
            <a:r>
              <a:rPr lang="ko-KR" altLang="en-US" sz="3200" b="1" dirty="0">
                <a:solidFill>
                  <a:prstClr val="black"/>
                </a:solidFill>
              </a:rPr>
              <a:t> 중심 충청남도 </a:t>
            </a:r>
            <a:r>
              <a:rPr lang="en-US" altLang="ko-KR" sz="2800" b="1" dirty="0">
                <a:solidFill>
                  <a:prstClr val="black"/>
                </a:solidFill>
              </a:rPr>
              <a:t>(4</a:t>
            </a:r>
            <a:r>
              <a:rPr lang="ko-KR" altLang="en-US" sz="2800" b="1" dirty="0">
                <a:solidFill>
                  <a:prstClr val="black"/>
                </a:solidFill>
              </a:rPr>
              <a:t>월</a:t>
            </a:r>
            <a:r>
              <a:rPr lang="en-US" altLang="ko-KR" sz="2800" b="1" dirty="0">
                <a:solidFill>
                  <a:prstClr val="black"/>
                </a:solidFill>
              </a:rPr>
              <a:t>28~30</a:t>
            </a:r>
            <a:r>
              <a:rPr lang="ko-KR" altLang="en-US" sz="2800" b="1" dirty="0">
                <a:solidFill>
                  <a:prstClr val="black"/>
                </a:solidFill>
              </a:rPr>
              <a:t>일</a:t>
            </a:r>
            <a:r>
              <a:rPr lang="en-US" altLang="ko-KR" sz="2800" b="1" dirty="0">
                <a:solidFill>
                  <a:prstClr val="black"/>
                </a:solidFill>
              </a:rPr>
              <a:t>)</a:t>
            </a:r>
          </a:p>
          <a:p>
            <a:pPr>
              <a:lnSpc>
                <a:spcPct val="150000"/>
              </a:lnSpc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</a:rPr>
              <a:t>5. 4</a:t>
            </a:r>
            <a:r>
              <a:rPr lang="ko-KR" altLang="en-US" sz="3200" b="1" dirty="0">
                <a:solidFill>
                  <a:prstClr val="black"/>
                </a:solidFill>
              </a:rPr>
              <a:t>월 생일 맞은 어린이와 선생님을 축하합니다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 marL="442913" marR="0" lvl="0" indent="-442913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6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다음주 어린이 예배 </a:t>
            </a:r>
            <a:r>
              <a:rPr lang="ko-KR" altLang="en-US" sz="3200" b="1" noProof="0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임사자는</a:t>
            </a:r>
            <a:r>
              <a:rPr lang="ko-KR" altLang="en-US" sz="32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사회 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김정현 선생님</a:t>
            </a: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</a:t>
            </a:r>
          </a:p>
          <a:p>
            <a:pPr marL="442913" marR="0" lvl="0" indent="-442913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 </a:t>
            </a:r>
            <a:r>
              <a:rPr lang="ko-KR" altLang="en-US" sz="3200" b="1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대표기도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3200" b="1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박시원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어린이</a:t>
            </a: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 </a:t>
            </a:r>
            <a:r>
              <a:rPr lang="ko-KR" altLang="en-US" sz="3200" b="1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헌금기도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3200" b="1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신민하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어린이입니다</a:t>
            </a: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endParaRPr kumimoji="0" lang="en-US" altLang="ko-KR" sz="3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131729"/>
      </p:ext>
    </p:extLst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1781" y="511879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성경 말씀</a:t>
            </a:r>
            <a:endParaRPr kumimoji="0" lang="en-US" altLang="ko-KR" sz="47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9" name="가로 글상자 10"/>
          <p:cNvSpPr txBox="1"/>
          <p:nvPr/>
        </p:nvSpPr>
        <p:spPr>
          <a:xfrm>
            <a:off x="1692737" y="2251069"/>
            <a:ext cx="8802964" cy="3508649"/>
          </a:xfrm>
          <a:prstGeom prst="rect">
            <a:avLst/>
          </a:prstGeom>
        </p:spPr>
        <p:txBody>
          <a:bodyPr vert="horz" wrap="square" lIns="91430" tIns="45718" rIns="91430" bIns="45718" anchor="t">
            <a:spAutoFit/>
          </a:bodyPr>
          <a:lstStyle/>
          <a:p>
            <a:pPr marL="0" marR="0" lvl="0" indent="0" algn="l" defTabSz="913946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우리는 구원 받는 자들에게나 </a:t>
            </a:r>
            <a:endParaRPr kumimoji="0" lang="en-US" altLang="ko-KR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  <a:p>
            <a:pPr marL="0" marR="0" lvl="0" indent="0" algn="l" defTabSz="913946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망하는 자들에게나 하나님 앞에서 그리스도의 향기니</a:t>
            </a:r>
          </a:p>
          <a:p>
            <a:pPr marL="0" marR="0" lvl="0" indent="0" algn="r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 </a:t>
            </a:r>
            <a:r>
              <a:rPr kumimoji="0" lang="ko-KR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고린도후서</a:t>
            </a: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</a:t>
            </a: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장 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15</a:t>
            </a: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절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39119850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81026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kumimoji="0"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생일을 축하합니다</a:t>
            </a:r>
            <a:r>
              <a:rPr kumimoji="0"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26185"/>
              </p:ext>
            </p:extLst>
          </p:nvPr>
        </p:nvGraphicFramePr>
        <p:xfrm>
          <a:off x="1047409" y="2579571"/>
          <a:ext cx="10097855" cy="3227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3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59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이름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187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어린이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36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서호원</a:t>
                      </a:r>
                      <a:r>
                        <a:rPr kumimoji="0" lang="en-US" altLang="ko-KR" sz="36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36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유</a:t>
                      </a:r>
                      <a:r>
                        <a:rPr kumimoji="0" lang="en-US" altLang="ko-KR" sz="36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),  </a:t>
                      </a:r>
                      <a:r>
                        <a:rPr kumimoji="0" lang="ko-KR" altLang="en-US" sz="36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박로빈</a:t>
                      </a:r>
                      <a:r>
                        <a:rPr kumimoji="0" lang="en-US" altLang="ko-KR" sz="36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(1), </a:t>
                      </a:r>
                    </a:p>
                    <a:p>
                      <a:pPr marL="0" marR="0" indent="0" algn="ctr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36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서주원</a:t>
                      </a:r>
                      <a:r>
                        <a:rPr kumimoji="0" lang="en-US" altLang="ko-KR" sz="36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(2),  </a:t>
                      </a:r>
                      <a:r>
                        <a:rPr kumimoji="0" lang="ko-KR" altLang="en-US" sz="36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김수연</a:t>
                      </a:r>
                      <a:r>
                        <a:rPr kumimoji="0" lang="en-US" altLang="ko-KR" sz="36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(3)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0450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4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5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6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39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087038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6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/>
          <a:srcRect l="2657" t="12191" r="2670" b="5592"/>
          <a:stretch/>
        </p:blipFill>
        <p:spPr>
          <a:xfrm>
            <a:off x="981881" y="1708778"/>
            <a:ext cx="10229515" cy="502276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018349" y="2638864"/>
            <a:ext cx="10151065" cy="308008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2974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35"/>
            <a:ext cx="6912768" cy="178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545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157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1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6" y="4217986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567542" y="904565"/>
            <a:ext cx="99604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600" b="1" dirty="0">
                <a:solidFill>
                  <a:prstClr val="black"/>
                </a:solidFill>
              </a:rPr>
              <a:t>우리는 하나님의 자녀들이죠</a:t>
            </a:r>
          </a:p>
          <a:p>
            <a:pPr algn="ctr"/>
            <a:r>
              <a:rPr lang="ko-KR" altLang="en-US" sz="5600" b="1" dirty="0">
                <a:solidFill>
                  <a:prstClr val="black"/>
                </a:solidFill>
              </a:rPr>
              <a:t>모두 다 하나 되어 인사합시다</a:t>
            </a:r>
          </a:p>
          <a:p>
            <a:pPr algn="ctr"/>
            <a:r>
              <a:rPr lang="ko-KR" altLang="en-US" sz="5600" b="1" dirty="0">
                <a:solidFill>
                  <a:prstClr val="black"/>
                </a:solidFill>
              </a:rPr>
              <a:t>서로를 축복하며 안아주세요</a:t>
            </a:r>
          </a:p>
          <a:p>
            <a:pPr algn="ctr"/>
            <a:r>
              <a:rPr lang="ko-KR" altLang="en-US" sz="5600" b="1" dirty="0">
                <a:solidFill>
                  <a:prstClr val="black"/>
                </a:solidFill>
              </a:rPr>
              <a:t>모두다 기뻐하며 인사합시다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4736" y="202042"/>
            <a:ext cx="151855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인사합시다</a:t>
            </a:r>
          </a:p>
        </p:txBody>
      </p:sp>
    </p:spTree>
    <p:extLst>
      <p:ext uri="{BB962C8B-B14F-4D97-AF65-F5344CB8AC3E}">
        <p14:creationId xmlns:p14="http://schemas.microsoft.com/office/powerpoint/2010/main" val="2576537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014"/>
            <a:ext cx="26336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81843" y="2024743"/>
            <a:ext cx="9617529" cy="258532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/>
              <a:t>주의 자비가 내려와 내려와</a:t>
            </a:r>
            <a:endParaRPr lang="en-US" altLang="ko-KR" sz="5400" b="1" dirty="0"/>
          </a:p>
          <a:p>
            <a:pPr algn="ctr"/>
            <a:r>
              <a:rPr lang="ko-KR" altLang="en-US" sz="5400" b="1" dirty="0"/>
              <a:t>주의 자비가 봄비같이</a:t>
            </a:r>
            <a:endParaRPr lang="en-US" altLang="ko-KR" sz="5400" b="1" dirty="0"/>
          </a:p>
          <a:p>
            <a:pPr algn="ctr"/>
            <a:r>
              <a:rPr lang="ko-KR" altLang="en-US" sz="5400" b="1" dirty="0"/>
              <a:t>쥐의 자비가 내려와 나를 덮네</a:t>
            </a:r>
          </a:p>
        </p:txBody>
      </p:sp>
    </p:spTree>
    <p:extLst>
      <p:ext uri="{BB962C8B-B14F-4D97-AF65-F5344CB8AC3E}">
        <p14:creationId xmlns:p14="http://schemas.microsoft.com/office/powerpoint/2010/main" val="1629738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014"/>
            <a:ext cx="26336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92034" y="2073729"/>
            <a:ext cx="9748157" cy="287771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/>
              <a:t>HEY HO~ </a:t>
            </a:r>
            <a:r>
              <a:rPr lang="ko-KR" altLang="en-US" sz="5400" b="1" dirty="0"/>
              <a:t>주의 자비하심과</a:t>
            </a:r>
            <a:endParaRPr lang="en-US" altLang="ko-KR" sz="5400" b="1" dirty="0"/>
          </a:p>
          <a:p>
            <a:pPr algn="ctr"/>
            <a:r>
              <a:rPr lang="en-US" altLang="ko-KR" sz="5400" b="1" dirty="0"/>
              <a:t>HEY HO~ </a:t>
            </a:r>
            <a:r>
              <a:rPr lang="ko-KR" altLang="en-US" sz="5400" b="1" dirty="0"/>
              <a:t>주의 은혜로</a:t>
            </a:r>
            <a:endParaRPr lang="en-US" altLang="ko-KR" sz="5400" b="1" dirty="0"/>
          </a:p>
          <a:p>
            <a:pPr algn="ctr"/>
            <a:r>
              <a:rPr lang="en-US" altLang="ko-KR" sz="5400" b="1" dirty="0"/>
              <a:t>HEY HO~ </a:t>
            </a:r>
            <a:r>
              <a:rPr lang="ko-KR" altLang="en-US" sz="5400" b="1" dirty="0"/>
              <a:t>나는 영원히 춤추리</a:t>
            </a:r>
            <a:endParaRPr lang="en-US" altLang="ko-KR" sz="5400" b="1" dirty="0"/>
          </a:p>
          <a:p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444093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:a16="http://schemas.microsoft.com/office/drawing/2014/main" id="{038D711A-F67E-5752-65EE-4C7487239B4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:a16="http://schemas.microsoft.com/office/drawing/2014/main" id="{8EFC5845-91E7-B4F3-926A-6364B5F10A2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:a16="http://schemas.microsoft.com/office/drawing/2014/main" id="{7F95AAB2-535D-551E-75C3-12D2CC27478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:a16="http://schemas.microsoft.com/office/drawing/2014/main" id="{335862C8-8021-B4B9-1F83-293AC17F9D0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14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5">
            <a:extLst>
              <a:ext uri="{FF2B5EF4-FFF2-40B4-BE49-F238E27FC236}">
                <a16:creationId xmlns:a16="http://schemas.microsoft.com/office/drawing/2014/main" id="{A3A412F8-3DD0-4CBF-48BF-58E601CD8E9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8" name="PFE element 6">
            <a:extLst>
              <a:ext uri="{FF2B5EF4-FFF2-40B4-BE49-F238E27FC236}">
                <a16:creationId xmlns:a16="http://schemas.microsoft.com/office/drawing/2014/main" id="{972D794A-BFAD-85DC-76FE-345D6328C6C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10" name="PFE element 7">
            <a:extLst>
              <a:ext uri="{FF2B5EF4-FFF2-40B4-BE49-F238E27FC236}">
                <a16:creationId xmlns:a16="http://schemas.microsoft.com/office/drawing/2014/main" id="{A72A4885-8E59-F44F-5E83-141367D9264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:a16="http://schemas.microsoft.com/office/drawing/2014/main" id="{3D3015FD-4748-3184-5BD5-A8CE1CA8D9F6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55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id="{815166DB-6F9E-67E2-71C9-4F30C631C3D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id="{2D8D2A1A-E033-E97D-52B4-575FA8EC981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:a16="http://schemas.microsoft.com/office/drawing/2014/main" id="{B5DD31D4-D709-5BC8-74C4-EB2E77054EB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756544"/>
            <a:ext cx="8207903" cy="1934192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:a16="http://schemas.microsoft.com/office/drawing/2014/main" id="{D67A825D-4FCD-6858-4D50-B51FE8C6368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0440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10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7.xml><?xml version="1.0" encoding="utf-8"?>
<a:theme xmlns:a="http://schemas.openxmlformats.org/drawingml/2006/main" name="1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8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9.xml><?xml version="1.0" encoding="utf-8"?>
<a:theme xmlns:a="http://schemas.openxmlformats.org/drawingml/2006/main" name="10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16866</TotalTime>
  <Words>600</Words>
  <Application>Microsoft Office PowerPoint</Application>
  <PresentationFormat>와이드스크린</PresentationFormat>
  <Paragraphs>180</Paragraphs>
  <Slides>38</Slides>
  <Notes>33</Notes>
  <HiddenSlides>2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9</vt:i4>
      </vt:variant>
      <vt:variant>
        <vt:lpstr>슬라이드 제목</vt:lpstr>
      </vt:variant>
      <vt:variant>
        <vt:i4>38</vt:i4>
      </vt:variant>
    </vt:vector>
  </HeadingPairs>
  <TitlesOfParts>
    <vt:vector size="61" baseType="lpstr">
      <vt:lpstr>08서울한강체 M</vt:lpstr>
      <vt:lpstr>HY견고딕</vt:lpstr>
      <vt:lpstr>HY그래픽M</vt:lpstr>
      <vt:lpstr>HY목각파임B</vt:lpstr>
      <vt:lpstr>HY엽서L</vt:lpstr>
      <vt:lpstr>HY엽서M</vt:lpstr>
      <vt:lpstr>HY중고딕</vt:lpstr>
      <vt:lpstr>HY헤드라인M</vt:lpstr>
      <vt:lpstr>맑은 고딕</vt:lpstr>
      <vt:lpstr>타이포_소곤소곤 M</vt:lpstr>
      <vt:lpstr>함초롬돋움</vt:lpstr>
      <vt:lpstr>Arial</vt:lpstr>
      <vt:lpstr>Candara</vt:lpstr>
      <vt:lpstr>Symbol</vt:lpstr>
      <vt:lpstr>Office 테마</vt:lpstr>
      <vt:lpstr>7_Office 테마</vt:lpstr>
      <vt:lpstr>2_파형</vt:lpstr>
      <vt:lpstr>8_Office 테마</vt:lpstr>
      <vt:lpstr>9_Office 테마</vt:lpstr>
      <vt:lpstr>1_Office 테마</vt:lpstr>
      <vt:lpstr>11_Office 테마</vt:lpstr>
      <vt:lpstr>6_Office 테마</vt:lpstr>
      <vt:lpstr>10_Office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송영표</cp:lastModifiedBy>
  <cp:revision>358</cp:revision>
  <cp:lastPrinted>2025-04-05T23:21:20Z</cp:lastPrinted>
  <dcterms:created xsi:type="dcterms:W3CDTF">2022-06-11T10:00:30Z</dcterms:created>
  <dcterms:modified xsi:type="dcterms:W3CDTF">2025-04-06T00:07:31Z</dcterms:modified>
  <cp:version/>
</cp:coreProperties>
</file>