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11" r:id="rId6"/>
    <p:sldMasterId id="2147484723" r:id="rId7"/>
  </p:sldMasterIdLst>
  <p:notesMasterIdLst>
    <p:notesMasterId r:id="rId44"/>
  </p:notesMasterIdLst>
  <p:sldIdLst>
    <p:sldId id="1998" r:id="rId8"/>
    <p:sldId id="3080" r:id="rId9"/>
    <p:sldId id="3381" r:id="rId10"/>
    <p:sldId id="3382" r:id="rId11"/>
    <p:sldId id="3383" r:id="rId12"/>
    <p:sldId id="3384" r:id="rId13"/>
    <p:sldId id="3385" r:id="rId14"/>
    <p:sldId id="3386" r:id="rId15"/>
    <p:sldId id="3387" r:id="rId16"/>
    <p:sldId id="3388" r:id="rId17"/>
    <p:sldId id="3389" r:id="rId18"/>
    <p:sldId id="3390" r:id="rId19"/>
    <p:sldId id="2614" r:id="rId20"/>
    <p:sldId id="2547" r:id="rId21"/>
    <p:sldId id="2548" r:id="rId22"/>
    <p:sldId id="2549" r:id="rId23"/>
    <p:sldId id="2550" r:id="rId24"/>
    <p:sldId id="3353" r:id="rId25"/>
    <p:sldId id="3377" r:id="rId26"/>
    <p:sldId id="2915" r:id="rId27"/>
    <p:sldId id="3067" r:id="rId28"/>
    <p:sldId id="3068" r:id="rId29"/>
    <p:sldId id="3069" r:id="rId30"/>
    <p:sldId id="2919" r:id="rId31"/>
    <p:sldId id="2922" r:id="rId32"/>
    <p:sldId id="2641" r:id="rId33"/>
    <p:sldId id="3391" r:id="rId34"/>
    <p:sldId id="3392" r:id="rId35"/>
    <p:sldId id="3393" r:id="rId36"/>
    <p:sldId id="3395" r:id="rId37"/>
    <p:sldId id="3396" r:id="rId38"/>
    <p:sldId id="3394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66" d="100"/>
          <a:sy n="66" d="100"/>
        </p:scale>
        <p:origin x="-835" y="-355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5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6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13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4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523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32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02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9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88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46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8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5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13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73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867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53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7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77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692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89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79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9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1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또 주님이 주신 </a:t>
            </a:r>
            <a:r>
              <a:rPr kumimoji="1" lang="ko-KR" altLang="en-US" sz="5300" b="1" dirty="0" err="1">
                <a:solidFill>
                  <a:prstClr val="black"/>
                </a:solidFill>
                <a:latin typeface="Arial"/>
                <a:ea typeface="굴림"/>
              </a:rPr>
              <a:t>모든것을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또 입히시고 </a:t>
            </a:r>
            <a:r>
              <a:rPr kumimoji="1" lang="ko-KR" altLang="en-US" sz="5300" b="1" dirty="0" err="1">
                <a:solidFill>
                  <a:prstClr val="black"/>
                </a:solidFill>
                <a:latin typeface="Arial"/>
                <a:ea typeface="굴림"/>
              </a:rPr>
              <a:t>돌보아주신것</a:t>
            </a: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91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37323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27911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20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두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2194936" y="1305341"/>
            <a:ext cx="7802136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나는 하나님을 예배하는 </a:t>
            </a:r>
            <a:r>
              <a:rPr lang="en-US" altLang="ko-KR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예배자 입니다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서있는 곳 어디서나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하나님을 예배합니다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 예배자 입니다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387026" y="1305341"/>
            <a:ext cx="941796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 영혼 거룩한 은혜를 향하여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 마음 완전한 하나님 향하여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이곳에서 바로 이 시간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하나님을 예배합니다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나는 예배자 입니다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정은하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열왕기하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14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err="1" smtClean="0">
                <a:solidFill>
                  <a:srgbClr val="000000"/>
                </a:solidFill>
              </a:rPr>
              <a:t>열왕기하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5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7" y="1537982"/>
            <a:ext cx="11113784" cy="440120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400" b="1" dirty="0" smtClean="0"/>
              <a:t>14 </a:t>
            </a:r>
            <a:r>
              <a:rPr lang="ko-KR" altLang="en-US" sz="5400" b="1" dirty="0" err="1" smtClean="0"/>
              <a:t>나아만이</a:t>
            </a:r>
            <a:r>
              <a:rPr lang="ko-KR" altLang="en-US" sz="5400" b="1" dirty="0" smtClean="0"/>
              <a:t> 이에 내려가서 하나님의 사람의 말대로 </a:t>
            </a:r>
            <a:r>
              <a:rPr lang="ko-KR" altLang="en-US" sz="5400" b="1" dirty="0" err="1" smtClean="0"/>
              <a:t>요단</a:t>
            </a:r>
            <a:r>
              <a:rPr lang="ko-KR" altLang="en-US" sz="5400" b="1" dirty="0" smtClean="0"/>
              <a:t> 강에 일곱 번 몸을 잠그니 그의 살이 어린 아이의 살 같이 회복되어 깨끗하게</a:t>
            </a:r>
            <a:endParaRPr lang="en-US" altLang="ko-KR" sz="5400" b="1" dirty="0" smtClean="0"/>
          </a:p>
          <a:p>
            <a:pPr lvl="0">
              <a:defRPr/>
            </a:pPr>
            <a:r>
              <a:rPr lang="ko-KR" altLang="en-US" sz="5400" b="1" dirty="0" smtClean="0"/>
              <a:t> 되었더라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2011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엘리사</a:t>
            </a:r>
            <a:r>
              <a:rPr lang="ko-KR" altLang="en-US" sz="5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en-US" altLang="ko-KR" sz="5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vs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나아만 장군</a:t>
            </a: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중창팀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서주원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3" y="116886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전도하며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일상생활속에서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기도도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하는 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R="0" lvl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중앙연회 어린이 성경경시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및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예능대회 잘 다녀왔습니다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</a:b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참여한 모든 어린이들과 선생님들 축복합니다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10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토요문화기행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아산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), 11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11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~13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 경주역사기행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 예배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주용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숙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선생님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신제</a:t>
            </a:r>
            <a:r>
              <a:rPr lang="ko-KR" altLang="en-US" sz="31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하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김사</a:t>
            </a:r>
            <a:r>
              <a:rPr lang="ko-KR" altLang="en-US" sz="31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랑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40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40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-7888"/>
            <a:ext cx="12192000" cy="951161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 fontScale="92500"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2024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중앙</a:t>
            </a: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연회</a:t>
            </a:r>
            <a:r>
              <a:rPr kumimoji="0"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어린이 성경경시 및 예능대회</a:t>
            </a:r>
            <a:endParaRPr kumimoji="0" lang="en-US" altLang="ko-KR" sz="47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24010"/>
              </p:ext>
            </p:extLst>
          </p:nvPr>
        </p:nvGraphicFramePr>
        <p:xfrm>
          <a:off x="866274" y="924025"/>
          <a:ext cx="10491537" cy="565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339"/>
                <a:gridCol w="7238198"/>
              </a:tblGrid>
              <a:tr h="6973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분야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수상자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15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성경경시</a:t>
                      </a:r>
                      <a:endParaRPr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1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(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은상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(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장려상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(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금상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4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(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은상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endParaRPr kumimoji="0" lang="ko-KR" altLang="en-US" sz="24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피아노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(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장려상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김수연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5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독창</a:t>
                      </a:r>
                      <a:endParaRPr lang="ko-KR" altLang="en-US" sz="2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(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장려상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현하영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5</a:t>
                      </a:r>
                      <a:r>
                        <a:rPr kumimoji="0" lang="ko-KR" altLang="en-US" sz="2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(</a:t>
                      </a:r>
                      <a:r>
                        <a:rPr kumimoji="0" lang="ko-KR" altLang="en-US" sz="2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금상</a:t>
                      </a:r>
                      <a:r>
                        <a:rPr kumimoji="0" lang="en-US" altLang="ko-KR" sz="2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이예준</a:t>
                      </a:r>
                      <a:endParaRPr kumimoji="0" lang="ko-KR" altLang="en-US" sz="24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41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중창</a:t>
                      </a:r>
                      <a:endParaRPr lang="ko-KR" altLang="en-US" sz="2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은상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하이어팀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최예서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이동재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이예인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한유은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최은서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김서연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정은하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최민서</a:t>
                      </a:r>
                      <a:endParaRPr kumimoji="0" lang="ko-KR" altLang="en-US" sz="24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6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4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71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614327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C:\Users\SEC\Downloads\현대교회 어린이교회-2024년 중앙연회 어린이 성경경시 및 예능대회-637351005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818" b="9458"/>
          <a:stretch/>
        </p:blipFill>
        <p:spPr bwMode="auto">
          <a:xfrm>
            <a:off x="868270" y="-150471"/>
            <a:ext cx="10456134" cy="72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 descr="C:\Users\SEC\Downloads\현대교회 어린이교회-2024년 중앙연회 어린이 성경경시 및 예능대회-6373510058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24077" r="11054"/>
          <a:stretch/>
        </p:blipFill>
        <p:spPr bwMode="auto">
          <a:xfrm>
            <a:off x="-34721" y="-636462"/>
            <a:ext cx="12249872" cy="79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6" y="1820921"/>
            <a:ext cx="10224000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09976" y="3249498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6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4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70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26233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608</Words>
  <Application>Microsoft Office PowerPoint</Application>
  <PresentationFormat>사용자 지정</PresentationFormat>
  <Paragraphs>186</Paragraphs>
  <Slides>36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Office 테마</vt:lpstr>
      <vt:lpstr>7_Office 테마</vt:lpstr>
      <vt:lpstr>2_파형</vt:lpstr>
      <vt:lpstr>8_Office 테마</vt:lpstr>
      <vt:lpstr>1_Office 테마</vt:lpstr>
      <vt:lpstr>4_Office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276</cp:revision>
  <dcterms:created xsi:type="dcterms:W3CDTF">2022-06-11T10:00:30Z</dcterms:created>
  <dcterms:modified xsi:type="dcterms:W3CDTF">2024-10-19T20:34:06Z</dcterms:modified>
  <cp:version/>
</cp:coreProperties>
</file>