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36" r:id="rId9"/>
  </p:sldMasterIdLst>
  <p:notesMasterIdLst>
    <p:notesMasterId r:id="rId60"/>
  </p:notesMasterIdLst>
  <p:sldIdLst>
    <p:sldId id="1998" r:id="rId10"/>
    <p:sldId id="3545" r:id="rId11"/>
    <p:sldId id="3549" r:id="rId12"/>
    <p:sldId id="3783" r:id="rId13"/>
    <p:sldId id="3795" r:id="rId14"/>
    <p:sldId id="3796" r:id="rId15"/>
    <p:sldId id="3797" r:id="rId16"/>
    <p:sldId id="3798" r:id="rId17"/>
    <p:sldId id="3799" r:id="rId18"/>
    <p:sldId id="3800" r:id="rId19"/>
    <p:sldId id="266" r:id="rId20"/>
    <p:sldId id="3820" r:id="rId21"/>
    <p:sldId id="3563" r:id="rId22"/>
    <p:sldId id="3813" r:id="rId23"/>
    <p:sldId id="3814" r:id="rId24"/>
    <p:sldId id="3815" r:id="rId25"/>
    <p:sldId id="3816" r:id="rId26"/>
    <p:sldId id="3817" r:id="rId27"/>
    <p:sldId id="3818" r:id="rId28"/>
    <p:sldId id="3790" r:id="rId29"/>
    <p:sldId id="3791" r:id="rId30"/>
    <p:sldId id="2614" r:id="rId31"/>
    <p:sldId id="2547" r:id="rId32"/>
    <p:sldId id="2548" r:id="rId33"/>
    <p:sldId id="2549" r:id="rId34"/>
    <p:sldId id="2550" r:id="rId35"/>
    <p:sldId id="3787" r:id="rId36"/>
    <p:sldId id="3788" r:id="rId37"/>
    <p:sldId id="3789" r:id="rId38"/>
    <p:sldId id="2915" r:id="rId39"/>
    <p:sldId id="3778" r:id="rId40"/>
    <p:sldId id="3779" r:id="rId41"/>
    <p:sldId id="3780" r:id="rId42"/>
    <p:sldId id="2919" r:id="rId43"/>
    <p:sldId id="3807" r:id="rId44"/>
    <p:sldId id="3821" r:id="rId45"/>
    <p:sldId id="3822" r:id="rId46"/>
    <p:sldId id="3823" r:id="rId47"/>
    <p:sldId id="3824" r:id="rId48"/>
    <p:sldId id="3825" r:id="rId49"/>
    <p:sldId id="3826" r:id="rId50"/>
    <p:sldId id="3827" r:id="rId51"/>
    <p:sldId id="3828" r:id="rId52"/>
    <p:sldId id="3829" r:id="rId53"/>
    <p:sldId id="2922" r:id="rId54"/>
    <p:sldId id="2641" r:id="rId55"/>
    <p:sldId id="1932" r:id="rId56"/>
    <p:sldId id="1933" r:id="rId57"/>
    <p:sldId id="1934" r:id="rId58"/>
    <p:sldId id="2363" r:id="rId59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5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5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495D1-656F-35D1-02E5-9F76FD8CD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6DF8E8-E3AE-F514-C390-918D4EB5B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1B056C8-69B3-4EC0-AD3B-3FC543AAA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D13BBA-F644-1943-8D02-266A71D7A0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4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F6213-0FC4-6D4E-849F-E0FE2B26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DA4326-0C4A-767F-7726-79B14F3F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D591E4-A04B-BBD3-4C37-FD765CE5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5AF8EA-3C01-D3B4-8878-3010303AE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29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9B17A-E5FF-796C-772C-0CBFAA6A7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B3E0F7-FF00-6B88-FC71-AB8EE06E5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99E8DC-36E8-BAE5-851B-5A49B671D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E42644-8F7E-D177-06D2-9248C311CB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9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142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EC0B0-C119-B015-9758-D300FD1D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83BE722-FA6F-9AC3-03D4-556177D6D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40F80F-DC90-9C8B-D507-CC622D296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0D8E29-EAB5-43F7-B9A8-B0C367072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72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E47A4-4A56-CD2F-0052-A7920A59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5A9AB6E-C7C4-0FB5-4EF5-7325CD54A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BA8D70-9B21-9D70-C8D7-87235A9B1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1F32A0-4C40-CABE-FD60-DC60741AD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41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50949-0C96-2681-932F-CFF1367B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295030-C155-C657-9DC2-99260B81C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7E2EE0-55FC-12C3-EB0D-48DC8AA5E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C0025F-EBBB-F92C-EAC6-AA00DC5A6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74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585CF-205C-0028-C755-F6FC58B39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E0D323-0161-1E0D-5BFC-9360E50BE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EFECF4D-F649-E1A4-BB4F-868146B4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D97F50-6C41-56B1-6B64-CB7CF89DD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02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8E85E-6D95-1BBA-88DB-2C9C8F6B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3413B4-D51D-7AEA-BB75-814D56D83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6A6B677-E5C8-78B3-9D2F-334AE9D19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024E6C-49E7-025F-F528-0CC5035B2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83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BB08-572C-E3CF-BF90-DDBC760D6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01E413-D8E4-AD2D-055A-161DA8EBE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56B7457-43D5-50F3-6655-E7F5798F8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B4AC63-771D-57E0-0E1D-B86B414E4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04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FD2CC-25AD-4869-F892-4C0EB41A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EBAEE2C-524F-5806-BEFA-70D41DAF1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6F3F7A6-043F-7328-3863-626BBED96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15CBEF-4DEC-945F-18AA-F9819C32B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2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A8E3-01FA-E18F-FC2B-120C77A8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61F52F3-17CC-DD46-002B-8D2A8E1AF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99F700-053C-5805-3ACC-046360F8C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7CC3D3-85B4-5305-48D2-89C54FCB0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67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30015-910F-26AC-04C9-12425E2DF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5C631A-A960-F00A-B864-46E4C026F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C687F8-3669-CB0A-8C1D-326AFA2AD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D85518-BF62-69EF-4E43-6661E6645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35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749B4-86F9-7AEB-5719-063A19D0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A7225E-2E4A-638C-08AB-77CBB757C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911C3D-87E2-95A7-68FC-63A930857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F49654-4068-382D-C1AD-0B447BB4E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3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8DF2F-15C5-4F26-AA08-8809CBBD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EC886C-4BE3-9F5F-AFED-30BDA8FA3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E3EC7B-AE54-F028-1E39-23E0916CE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E73EDE-0EBB-A3AA-520C-9CBBBA355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6F2DF-5175-E58A-6230-084F90AED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75BB92-2944-7BAF-E824-ACEAB4676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16D3FA-F8BC-0E7D-E4C7-1D41E6D17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AFF1E2-3ACE-7CB4-0217-CDC2E26F1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5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5CF2-C176-188E-B79F-5D8A536D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DCD978-CC19-B941-E3F9-64F818BC6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A11C3B-6CE0-0F89-E5A8-6B294ABE4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A84D3C-6486-86D8-275E-312D0B0B5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9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FD6CB-3D79-3E22-FCA4-0F63FC7C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701871-D702-6295-5A0A-EAA91E4EF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9060E0-EB03-FC61-7377-67753BAF4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55D763-E08C-DBA4-FB8C-C6433359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60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5ED04-81FF-DE6C-EB18-35F5828BA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B2D15DC-20B9-0E01-5865-7158A1E46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358D4A-CE74-3155-460B-EEE7FABCD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B0BD63-234A-3921-1E6F-BC0E81109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605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2280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602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7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64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7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57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95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28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623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66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2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15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74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4142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803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123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40642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063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0407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78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2025-11-08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54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E20E1-EC8B-8039-6B1F-EF08187B2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98E2228-8AC2-71BC-2650-7F44ADFB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8369D6A-D3ED-5627-475A-785C367FD6FB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81760E-13D7-DD9A-CC67-2A305301F3D2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5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4876ABA-6691-2C92-0B59-43B4FA91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76685F3-AEB7-935D-51AB-4DE6D7017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A8C32-ABDA-6B9F-2A6A-406BD63710C6}"/>
              </a:ext>
            </a:extLst>
          </p:cNvPr>
          <p:cNvSpPr txBox="1"/>
          <p:nvPr/>
        </p:nvSpPr>
        <p:spPr>
          <a:xfrm>
            <a:off x="0" y="265814"/>
            <a:ext cx="481413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멋진 하늘아 파란 바다야</a:t>
            </a:r>
            <a:r>
              <a:rPr lang="en-US" altLang="ko-KR" b="1" dirty="0"/>
              <a:t>(</a:t>
            </a:r>
            <a:r>
              <a:rPr lang="ko-KR" altLang="en-US" b="1" dirty="0"/>
              <a:t>하나님을 찬양해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BCBC3-7C8D-A34A-B3F7-FB23A7B713CA}"/>
              </a:ext>
            </a:extLst>
          </p:cNvPr>
          <p:cNvSpPr txBox="1"/>
          <p:nvPr/>
        </p:nvSpPr>
        <p:spPr>
          <a:xfrm>
            <a:off x="287078" y="1151453"/>
            <a:ext cx="1139810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800" b="1" dirty="0"/>
              <a:t>멋진 하늘아 파란 바다야</a:t>
            </a:r>
            <a:endParaRPr lang="en-US" altLang="ko-KR" sz="5800" b="1" dirty="0"/>
          </a:p>
          <a:p>
            <a:pPr algn="ctr"/>
            <a:r>
              <a:rPr lang="ko-KR" altLang="en-US" sz="5800" b="1" dirty="0"/>
              <a:t> 하나님을 찬양해</a:t>
            </a:r>
            <a:endParaRPr lang="en-US" altLang="ko-KR" sz="5800" b="1" dirty="0"/>
          </a:p>
          <a:p>
            <a:pPr algn="ctr"/>
            <a:r>
              <a:rPr lang="ko-KR" altLang="en-US" sz="5800" b="1" dirty="0" err="1"/>
              <a:t>날으는</a:t>
            </a:r>
            <a:r>
              <a:rPr lang="ko-KR" altLang="en-US" sz="5800" b="1" dirty="0"/>
              <a:t> 새야 헤엄치는 물고기야 </a:t>
            </a:r>
            <a:endParaRPr lang="en-US" altLang="ko-KR" sz="5800" b="1" dirty="0"/>
          </a:p>
          <a:p>
            <a:pPr algn="ctr"/>
            <a:r>
              <a:rPr lang="ko-KR" altLang="en-US" sz="5800" b="1" dirty="0"/>
              <a:t>하나님을 찬양해</a:t>
            </a:r>
            <a:endParaRPr lang="en-US" altLang="ko-KR" sz="5800" b="1" dirty="0"/>
          </a:p>
          <a:p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01C23-F21C-D744-0772-28E2181D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DCE90BD-F95D-369C-E50E-D6E91FB99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7F1A4C0-1C54-65E3-A722-27DDBCF6F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A2E09-1F3C-8842-9A87-28B946CE2EAC}"/>
              </a:ext>
            </a:extLst>
          </p:cNvPr>
          <p:cNvSpPr txBox="1"/>
          <p:nvPr/>
        </p:nvSpPr>
        <p:spPr>
          <a:xfrm>
            <a:off x="0" y="265814"/>
            <a:ext cx="481413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멋진 하늘아 파란 바다야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찬양해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04B14-328C-7E77-AEAD-1DDF3DFDDDB5}"/>
              </a:ext>
            </a:extLst>
          </p:cNvPr>
          <p:cNvSpPr txBox="1"/>
          <p:nvPr/>
        </p:nvSpPr>
        <p:spPr>
          <a:xfrm>
            <a:off x="-127590" y="1307806"/>
            <a:ext cx="1139810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온 세상에 생명주신 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창조주 하나님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입술이 나의 마음이 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찬양해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818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C9509-F62D-5BFD-B43D-D1C3D3AB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7F6B184C-4101-9319-98F8-BB8673F6681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8E1E0D9-1AD9-480C-86D5-B6815423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BCA3C-D9E9-52E1-712E-F56CF5B2408F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아침에 감사 저녁에도 감사</a:t>
            </a:r>
          </a:p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DA630-2B6E-BD9C-D127-C1AB786CA4B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언제나 감사</a:t>
            </a:r>
            <a:r>
              <a:rPr lang="en-US" altLang="ko-KR" b="1" dirty="0"/>
              <a:t>(</a:t>
            </a:r>
            <a:r>
              <a:rPr lang="ko-KR" altLang="en-US" b="1" dirty="0"/>
              <a:t>감사 감사해요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692288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07AB2-A98E-726C-DA66-9BABB54E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CD48CF1-2921-B4F1-4D82-9250CDB768E5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90A3BEB-BF89-D82F-1379-15938F00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09B5A-698D-DD5D-F217-127CC73C863D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주중에 감사 주말에도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C7C94-663D-8FF5-0060-460B6A67F585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71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F8B98-CC9A-117C-ABDB-50CCEF53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A072562-64C7-1FF2-C9F4-842799922B6F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849DA47-7DB8-619B-3D99-9343B285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4BF39-B6F8-3EA1-4501-116243C12320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봄 여름 감사 가을 겨울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93716-D04F-A8D5-2F88-D8C263E666CA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5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5361D-2581-7929-3101-77FF1470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BA3D957-4FC3-8946-027B-9ADE7BDC116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E82C013-9F1B-2062-A51A-A24CFD7A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FDD7F-C262-81B2-D53D-59C00F8F107A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어릴 때 감사 어른 되도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0C408-7F4F-3EAE-BA42-31327C129CC2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83AA-737D-8D70-F4F5-3B9F79FA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5017348-8296-A42F-A6C1-8638AEA87DA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4275FA6-3CF5-1945-77CE-12459A2C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605E1-E21F-60CA-FE92-1575B8E89E12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있는 아주 작은 것도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주님이 주신 소중한 선물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하는 아주 작은 일도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주님께서 보시네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DDA07-D5EF-30A3-791E-A0BE0AECF50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33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3F1AB-1D9B-398B-51FA-CF44FAF27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67468455-5346-E8E3-2D96-7C8A2C0619F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73DD4AD-DBAF-567B-EF03-EBAE9230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CE08C-772F-4200-A618-AEC80B564DB0}"/>
              </a:ext>
            </a:extLst>
          </p:cNvPr>
          <p:cNvSpPr txBox="1"/>
          <p:nvPr/>
        </p:nvSpPr>
        <p:spPr>
          <a:xfrm>
            <a:off x="1179329" y="1071424"/>
            <a:ext cx="110126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눈 보다 더 희게 날 빚으시려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세상 기쁨 슬픔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모두 다 주시었네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십자가의 죽음 또 그 후에 부활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나를 위한 것이니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915FD-BCC9-44F8-1FF4-1A84A9EDAFFB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41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ED10E-2FD7-10BC-5AF3-CD574A1CD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4BE6532-BAEB-1781-1E79-5F897CC8E15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CBD31F4-D38D-799C-28E2-AFE8ED262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8A265-F128-FB3B-B962-0430703BB7D7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기쁠 때 감사 슬플 때도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(X2)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A87A1-47B0-E085-C149-6CAEA7867A10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3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6FB1E-6A5C-C577-E72A-5111BA4F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E13E19D9-105B-2942-3BEF-A7E35B6F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B7051-2DB9-2FA4-DEA6-BC03376E935B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하나님을 예배하는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예배자 입니다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서 있는 곳 어디서나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BA9BA-8CCE-C635-7DAE-818FE715CCB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19998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F55F-C804-5A72-2C17-E5B68206C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B2B29BE-D24B-7AC2-DDCC-7B2F7204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0D0C9-7C60-C868-2883-16FBFA13CA54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40B44-E056-E519-59F1-33E4746DD469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409770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04719" y="2727563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성령강림 후 </a:t>
            </a:r>
            <a:endParaRPr kumimoji="1" lang="en-US" altLang="ko-KR" sz="71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스물두번째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E1C49-185F-F64C-3372-2CA417148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C9A97E-8B00-3CFC-353C-27F29DAF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592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8463-AAD1-8A4A-E203-5BAA2FCF8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A305EA4-367E-D31E-1D47-64B12697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48E5226-ADE5-070E-5B28-8BB30255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305F481-CDAC-2BE0-1EE1-2991D226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956331A9-1059-37B5-A897-E34D9D03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800F9E9-AAD9-C0B2-86F0-A1EF77F6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B69ACFDF-D423-5503-77E1-9CBDAC7E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94210E9-EF91-8235-F159-B1BB7189D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DFE5E3CF-9AE6-8743-D889-121BBAF2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361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5C90E-2D0C-1B42-90BA-BC208809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5959939A-C7E4-702B-5236-7F1D0990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C3D5A5A6-435A-9736-6FCA-6D7D969A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0199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813DB-DA88-F9FF-06D7-11A016EEB57F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/>
              <a:t>나는 하나님을 예배하는 </a:t>
            </a:r>
          </a:p>
          <a:p>
            <a:pPr algn="ctr"/>
            <a:r>
              <a:rPr lang="ko-KR" altLang="en-US" sz="6000" b="1" dirty="0"/>
              <a:t>예배자 입니다</a:t>
            </a:r>
          </a:p>
          <a:p>
            <a:pPr algn="ctr"/>
            <a:r>
              <a:rPr lang="ko-KR" altLang="en-US" sz="6000" b="1" dirty="0"/>
              <a:t>내가 서 있는 곳 어디서나</a:t>
            </a:r>
          </a:p>
          <a:p>
            <a:pPr algn="ctr"/>
            <a:r>
              <a:rPr lang="ko-KR" altLang="en-US" sz="6000" b="1" dirty="0"/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57205-AF8A-353F-8649-19CD5A9CDC7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이재호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요한복음 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8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7b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13037"/>
            <a:ext cx="11926185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rPr>
              <a:t>요한복음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842567" y="2367573"/>
            <a:ext cx="11182856" cy="218521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7(b) </a:t>
            </a:r>
            <a:r>
              <a:rPr kumimoji="0" lang="ko-KR" altLang="en-US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너희</a:t>
            </a:r>
            <a:r>
              <a:rPr kumimoji="0" lang="en-US" altLang="ko-KR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중에 죄 없는 자가 먼저 돌로 치라 하시고</a:t>
            </a:r>
            <a:endParaRPr kumimoji="0" lang="en-US" altLang="ko-KR" sz="6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8184" y="2032736"/>
            <a:ext cx="8875632" cy="4278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어떤 </a:t>
            </a: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눈</a:t>
            </a:r>
            <a:r>
              <a:rPr kumimoji="0" lang="ko-KR" alt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을 가지고 있나요</a:t>
            </a:r>
            <a:r>
              <a:rPr kumimoji="0" lang="en-US" altLang="ko-KR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?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571" y="-371378"/>
            <a:ext cx="10776857" cy="6863413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 성가대 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200" dirty="0">
                <a:solidFill>
                  <a:prstClr val="black"/>
                </a:solidFill>
                <a:latin typeface="HY엽서M"/>
                <a:ea typeface="HY엽서M"/>
              </a:rPr>
              <a:t>(</a:t>
            </a:r>
            <a:r>
              <a:rPr lang="ko-KR" altLang="en-US" sz="7200" dirty="0">
                <a:solidFill>
                  <a:prstClr val="black"/>
                </a:solidFill>
                <a:latin typeface="HY엽서M"/>
                <a:ea typeface="HY엽서M"/>
              </a:rPr>
              <a:t>너와 나의 모습이</a:t>
            </a:r>
            <a:r>
              <a:rPr lang="en-US" altLang="ko-KR" sz="7200" dirty="0">
                <a:solidFill>
                  <a:prstClr val="black"/>
                </a:solidFill>
                <a:latin typeface="HY엽서M"/>
                <a:ea typeface="HY엽서M"/>
              </a:rPr>
              <a:t>)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B0062-B178-3129-1C3B-9F59025C9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8B2E980-7997-E64E-0754-CCE5496B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65820F-BB95-D0C4-CD99-85DF399EBC1C}"/>
              </a:ext>
            </a:extLst>
          </p:cNvPr>
          <p:cNvSpPr txBox="1"/>
          <p:nvPr/>
        </p:nvSpPr>
        <p:spPr>
          <a:xfrm>
            <a:off x="1062216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/>
              <a:t>예수님 사랑이 </a:t>
            </a:r>
            <a:r>
              <a:rPr lang="en-US" altLang="ko-KR" sz="5400" dirty="0"/>
              <a:t>(</a:t>
            </a:r>
            <a:r>
              <a:rPr lang="ko-KR" altLang="en-US" sz="5400" dirty="0"/>
              <a:t>넘쳐 </a:t>
            </a:r>
            <a:r>
              <a:rPr lang="ko-KR" altLang="en-US" sz="5400" dirty="0" err="1"/>
              <a:t>넘쳐</a:t>
            </a:r>
            <a:r>
              <a:rPr lang="en-US" altLang="ko-KR" sz="5400" dirty="0"/>
              <a:t>)</a:t>
            </a:r>
          </a:p>
          <a:p>
            <a:pPr algn="ctr"/>
            <a:r>
              <a:rPr lang="ko-KR" altLang="en-US" sz="5400" dirty="0"/>
              <a:t>예수님 축복이</a:t>
            </a:r>
            <a:r>
              <a:rPr lang="en-US" altLang="ko-KR" sz="5400" dirty="0"/>
              <a:t>(</a:t>
            </a:r>
            <a:r>
              <a:rPr lang="ko-KR" altLang="en-US" sz="5400" dirty="0"/>
              <a:t>흘러 </a:t>
            </a:r>
            <a:r>
              <a:rPr lang="ko-KR" altLang="en-US" sz="5400" dirty="0" err="1"/>
              <a:t>흘러</a:t>
            </a:r>
            <a:r>
              <a:rPr lang="en-US" altLang="ko-KR" sz="5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5968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07F85-4318-C8A6-FB19-87CC89D6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CD605B7-4BDE-8F27-4F28-656921015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885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8B80C-C4B8-9A51-ABF8-184831AF3639}"/>
              </a:ext>
            </a:extLst>
          </p:cNvPr>
          <p:cNvSpPr txBox="1"/>
          <p:nvPr/>
        </p:nvSpPr>
        <p:spPr>
          <a:xfrm>
            <a:off x="832883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은혜가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당신과 함께 하길 원해요</a:t>
            </a:r>
          </a:p>
        </p:txBody>
      </p:sp>
    </p:spTree>
    <p:extLst>
      <p:ext uri="{BB962C8B-B14F-4D97-AF65-F5344CB8AC3E}">
        <p14:creationId xmlns:p14="http://schemas.microsoft.com/office/powerpoint/2010/main" val="2806330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B0976-AD6E-880F-AFAB-80282DA4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A9D605B-C10E-5D7F-21A1-551E12A0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7769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3FEBD2-248A-0379-E85E-871EA89DB9B9}"/>
              </a:ext>
            </a:extLst>
          </p:cNvPr>
          <p:cNvSpPr txBox="1"/>
          <p:nvPr/>
        </p:nvSpPr>
        <p:spPr>
          <a:xfrm>
            <a:off x="945259" y="676205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</p:txBody>
      </p:sp>
    </p:spTree>
    <p:extLst>
      <p:ext uri="{BB962C8B-B14F-4D97-AF65-F5344CB8AC3E}">
        <p14:creationId xmlns:p14="http://schemas.microsoft.com/office/powerpoint/2010/main" val="1951690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9E143-5BBA-C770-3C9F-9D55539B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ED62C86-2DE2-33EA-C7D2-534B5FF34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177F2E-13E4-638C-4893-1EFFB030FA85}"/>
              </a:ext>
            </a:extLst>
          </p:cNvPr>
          <p:cNvSpPr txBox="1"/>
          <p:nvPr/>
        </p:nvSpPr>
        <p:spPr>
          <a:xfrm>
            <a:off x="832882" y="758505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하루 이틀 매일매일 지날 때 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더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닮아가길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원해요</a:t>
            </a:r>
          </a:p>
        </p:txBody>
      </p:sp>
    </p:spTree>
    <p:extLst>
      <p:ext uri="{BB962C8B-B14F-4D97-AF65-F5344CB8AC3E}">
        <p14:creationId xmlns:p14="http://schemas.microsoft.com/office/powerpoint/2010/main" val="3361591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3A1AD-E534-274B-D6CD-D652B99E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55DDE5E-5860-166E-560D-ACC532D3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EB311-13C4-7151-B291-F5407A469F4B}"/>
              </a:ext>
            </a:extLst>
          </p:cNvPr>
          <p:cNvSpPr txBox="1"/>
          <p:nvPr/>
        </p:nvSpPr>
        <p:spPr>
          <a:xfrm>
            <a:off x="998422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</p:txBody>
      </p:sp>
    </p:spTree>
    <p:extLst>
      <p:ext uri="{BB962C8B-B14F-4D97-AF65-F5344CB8AC3E}">
        <p14:creationId xmlns:p14="http://schemas.microsoft.com/office/powerpoint/2010/main" val="4056053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9F806-B632-30D6-80BF-642D99B8D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F7A23CB-3573-FE63-42E1-0341F212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08F02-8416-2F96-97BD-24DF948BDCCF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A10D4-EF87-DFE3-0A86-66C9B7D29BF2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3282994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4469-4F32-1D86-6139-ABB95D126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D91D39C-CF7A-7D6C-8279-2A4B3E46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C09148-6425-EAC2-553F-C392439A90BD}"/>
              </a:ext>
            </a:extLst>
          </p:cNvPr>
          <p:cNvSpPr txBox="1"/>
          <p:nvPr/>
        </p:nvSpPr>
        <p:spPr>
          <a:xfrm>
            <a:off x="832882" y="68767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하루 이틀 매일매일 지날 때 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더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닮아가길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원해요</a:t>
            </a:r>
          </a:p>
        </p:txBody>
      </p:sp>
    </p:spTree>
    <p:extLst>
      <p:ext uri="{BB962C8B-B14F-4D97-AF65-F5344CB8AC3E}">
        <p14:creationId xmlns:p14="http://schemas.microsoft.com/office/powerpoint/2010/main" val="368617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5BCF5-63BA-A77C-7958-6327AB63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068A06D-C64D-CE1D-02B9-C58534D2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2E7746-AC5C-7F8B-0CEA-24DFEE534F06}"/>
              </a:ext>
            </a:extLst>
          </p:cNvPr>
          <p:cNvSpPr txBox="1"/>
          <p:nvPr/>
        </p:nvSpPr>
        <p:spPr>
          <a:xfrm>
            <a:off x="1062216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사랑이 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축복이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8909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DC9CE-CBC1-FD5E-7264-E792698F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F0E5D58-A0D4-D232-D7BF-E083CB61A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885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10BBB-D41D-9672-5806-DDBD95EA0764}"/>
              </a:ext>
            </a:extLst>
          </p:cNvPr>
          <p:cNvSpPr txBox="1"/>
          <p:nvPr/>
        </p:nvSpPr>
        <p:spPr>
          <a:xfrm>
            <a:off x="832883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은혜가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당신과 함께 하길 원해요</a:t>
            </a:r>
          </a:p>
        </p:txBody>
      </p:sp>
    </p:spTree>
    <p:extLst>
      <p:ext uri="{BB962C8B-B14F-4D97-AF65-F5344CB8AC3E}">
        <p14:creationId xmlns:p14="http://schemas.microsoft.com/office/powerpoint/2010/main" val="650200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14DC-5775-2406-A65F-3E4E60822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7A180C6-1F5C-CC5B-5108-D67AE07FD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56FF1-9E99-9E18-5B3E-09259A2DD3B7}"/>
              </a:ext>
            </a:extLst>
          </p:cNvPr>
          <p:cNvSpPr txBox="1"/>
          <p:nvPr/>
        </p:nvSpPr>
        <p:spPr>
          <a:xfrm>
            <a:off x="1062216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사랑이 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축복이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954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91544-BF46-0E7E-A5F9-7E5006BE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B2468F4-8CB2-25C5-8B57-469AA4E0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885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75E25B-E1E5-D3F3-5D3A-AA4C8B68FC75}"/>
              </a:ext>
            </a:extLst>
          </p:cNvPr>
          <p:cNvSpPr txBox="1"/>
          <p:nvPr/>
        </p:nvSpPr>
        <p:spPr>
          <a:xfrm>
            <a:off x="832883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은혜가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당신과 함께 하길 원해요</a:t>
            </a:r>
          </a:p>
        </p:txBody>
      </p:sp>
    </p:spTree>
    <p:extLst>
      <p:ext uri="{BB962C8B-B14F-4D97-AF65-F5344CB8AC3E}">
        <p14:creationId xmlns:p14="http://schemas.microsoft.com/office/powerpoint/2010/main" val="2498343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현하빈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8FAE4-3476-D481-E14A-07B67748A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641DBE6-CBF5-E02D-3C0C-D357C505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A267DD-60AF-79EA-BC69-9CA6DEF14D9D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001248B-A89B-A7E4-5BD4-97F0E1C8FC33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6233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47AA-8A48-AD98-5672-3FF42DD94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CC4BC92-6A72-5958-A518-66AB0B18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EFC85C4-4123-9FCB-AD12-93B25924E337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E81D5E3-04ED-58BE-3CB2-0530853567C4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9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8A1D-60D1-3354-2EA9-80D9B725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F55BB7C-51E2-971C-ABB1-F067FEC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D5F81AA-5EC7-A19C-B505-289F450CA7D3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280AE1A-FC3D-A46E-F26F-CF53BDEC8EF6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FA86-2C42-F0EA-D46B-3B1CB511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D6FD519-1551-77F8-D9D7-38E5BE97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099B961-6DF2-3DE2-B346-2727142078AE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441CE8A-3A5B-1AE0-606C-396188C76831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6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E8A46-12B0-3917-8CB0-313B380E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40E65DF-8E26-58DF-55FB-E7F6A60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848B42B-4869-51C4-2996-1FE9D583D022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56E62B9-3720-39B6-12BC-99A514DB71D5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2006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28440</TotalTime>
  <Words>744</Words>
  <Application>Microsoft Office PowerPoint</Application>
  <PresentationFormat>와이드스크린</PresentationFormat>
  <Paragraphs>240</Paragraphs>
  <Slides>50</Slides>
  <Notes>36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50</vt:i4>
      </vt:variant>
    </vt:vector>
  </HeadingPairs>
  <TitlesOfParts>
    <vt:vector size="72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9_Office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p18p005</cp:lastModifiedBy>
  <cp:revision>431</cp:revision>
  <dcterms:created xsi:type="dcterms:W3CDTF">2022-06-11T10:00:30Z</dcterms:created>
  <dcterms:modified xsi:type="dcterms:W3CDTF">2025-11-08T10:53:45Z</dcterms:modified>
  <cp:version/>
</cp:coreProperties>
</file>