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83" r:id="rId3"/>
    <p:sldId id="284" r:id="rId4"/>
    <p:sldId id="288" r:id="rId5"/>
    <p:sldId id="287" r:id="rId6"/>
    <p:sldId id="290" r:id="rId7"/>
    <p:sldId id="289" r:id="rId8"/>
    <p:sldId id="279" r:id="rId9"/>
    <p:sldId id="258" r:id="rId10"/>
    <p:sldId id="274" r:id="rId11"/>
    <p:sldId id="277" r:id="rId12"/>
    <p:sldId id="259" r:id="rId13"/>
    <p:sldId id="273" r:id="rId14"/>
    <p:sldId id="262" r:id="rId15"/>
    <p:sldId id="261" r:id="rId16"/>
    <p:sldId id="260" r:id="rId17"/>
    <p:sldId id="286" r:id="rId18"/>
    <p:sldId id="266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4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966-AF9B-4897-8D5B-3F42CD59224D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A0A3-5B8E-4D9D-A282-FD1C4495F6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8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DA0A3-5B8E-4D9D-A282-FD1C4495F68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03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08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7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87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1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60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28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0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32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2E0E-1286-4C0E-A186-38F09E8421C1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0C20-790D-4251-880A-7BF8E8588F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1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66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000" b="1" dirty="0" smtClean="0">
                <a:solidFill>
                  <a:prstClr val="black"/>
                </a:solidFill>
              </a:rPr>
              <a:t>‘24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6000" b="1" dirty="0">
                <a:solidFill>
                  <a:srgbClr val="002060"/>
                </a:solidFill>
              </a:rPr>
              <a:t>현대교회</a:t>
            </a:r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6000" b="1" dirty="0" err="1" smtClean="0">
                <a:solidFill>
                  <a:prstClr val="black"/>
                </a:solidFill>
              </a:rPr>
              <a:t>초등부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소</a:t>
            </a:r>
            <a:r>
              <a:rPr lang="ko-KR" altLang="en-US" sz="6000" b="1" dirty="0">
                <a:solidFill>
                  <a:prstClr val="black"/>
                </a:solidFill>
              </a:rPr>
              <a:t>개</a:t>
            </a:r>
            <a:endParaRPr lang="ko-KR" altLang="en-US" sz="6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899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이수진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6408"/>
            <a:ext cx="3424336" cy="4422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서윤</a:t>
            </a:r>
            <a:r>
              <a:rPr lang="ko-KR" altLang="en-US" sz="3200" b="1" dirty="0">
                <a:solidFill>
                  <a:schemeClr val="tx1"/>
                </a:solidFill>
              </a:rPr>
              <a:t>하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신민</a:t>
            </a:r>
            <a:r>
              <a:rPr lang="ko-KR" altLang="en-US" sz="3200" b="1" dirty="0">
                <a:solidFill>
                  <a:schemeClr val="tx1"/>
                </a:solidFill>
              </a:rPr>
              <a:t>하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이예</a:t>
            </a:r>
            <a:r>
              <a:rPr lang="ko-KR" altLang="en-US" sz="3200" b="1" dirty="0" err="1">
                <a:solidFill>
                  <a:schemeClr val="tx1"/>
                </a:solidFill>
              </a:rPr>
              <a:t>인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현하</a:t>
            </a:r>
            <a:r>
              <a:rPr lang="ko-KR" altLang="en-US" sz="3200" b="1" dirty="0">
                <a:solidFill>
                  <a:schemeClr val="tx1"/>
                </a:solidFill>
              </a:rPr>
              <a:t>영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5763751"/>
            <a:ext cx="909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김정</a:t>
            </a:r>
            <a:r>
              <a:rPr lang="ko-KR" altLang="en-US" sz="4000" b="1" dirty="0">
                <a:solidFill>
                  <a:prstClr val="black"/>
                </a:solidFill>
              </a:rPr>
              <a:t>란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14176" r="19771" b="36562"/>
          <a:stretch/>
        </p:blipFill>
        <p:spPr>
          <a:xfrm>
            <a:off x="1043608" y="1196752"/>
            <a:ext cx="3582637" cy="4245952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안지혁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이동재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2320" y="8217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910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한태순 </a:t>
            </a:r>
            <a:r>
              <a:rPr lang="ko-KR" altLang="en-US" sz="4000" b="1" dirty="0">
                <a:solidFill>
                  <a:prstClr val="black"/>
                </a:solidFill>
              </a:rPr>
              <a:t>선생님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5493"/>
            <a:ext cx="3403764" cy="447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이정원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최은</a:t>
            </a:r>
            <a:r>
              <a:rPr lang="ko-KR" altLang="en-US" sz="3200" b="1" dirty="0">
                <a:solidFill>
                  <a:schemeClr val="tx1"/>
                </a:solidFill>
              </a:rPr>
              <a:t>서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한유은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906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채정례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14817"/>
            <a:ext cx="3312368" cy="45239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신제하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원하민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이재호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장서</a:t>
            </a:r>
            <a:r>
              <a:rPr lang="ko-KR" altLang="en-US" sz="3200" b="1" dirty="0">
                <a:solidFill>
                  <a:schemeClr val="tx1"/>
                </a:solidFill>
              </a:rPr>
              <a:t>원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8756" y="21474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27" y="5949280"/>
            <a:ext cx="90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5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주용숙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sw931\Desktop\아동부 선생님들 사진\주용숙 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9" y="1124744"/>
            <a:ext cx="3600399" cy="46805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8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김서</a:t>
            </a:r>
            <a:r>
              <a:rPr lang="ko-KR" altLang="en-US" sz="3200" b="1" dirty="0">
                <a:solidFill>
                  <a:schemeClr val="tx1"/>
                </a:solidFill>
              </a:rPr>
              <a:t>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이루하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임서</a:t>
            </a:r>
            <a:r>
              <a:rPr lang="ko-KR" altLang="en-US" sz="3200" b="1" dirty="0">
                <a:solidFill>
                  <a:schemeClr val="tx1"/>
                </a:solidFill>
              </a:rPr>
              <a:t>현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정은하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허지유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5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김소웅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w931\Desktop\아동부 선생님들 사진\김소웅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5"/>
            <a:ext cx="3781563" cy="45140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박시</a:t>
            </a:r>
            <a:r>
              <a:rPr lang="ko-KR" altLang="en-US" sz="3200" b="1" dirty="0">
                <a:solidFill>
                  <a:schemeClr val="tx1"/>
                </a:solidFill>
              </a:rPr>
              <a:t>원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박시</a:t>
            </a:r>
            <a:r>
              <a:rPr lang="ko-KR" altLang="en-US" sz="3200" b="1" dirty="0">
                <a:solidFill>
                  <a:schemeClr val="tx1"/>
                </a:solidFill>
              </a:rPr>
              <a:t>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이예준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66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8946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6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</a:t>
            </a:r>
            <a:r>
              <a:rPr lang="en-US" altLang="ko-KR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박수경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56" y="1725588"/>
            <a:ext cx="45140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양희담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원아인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이가</a:t>
            </a:r>
            <a:r>
              <a:rPr lang="ko-KR" altLang="en-US" sz="3200" b="1" dirty="0">
                <a:solidFill>
                  <a:schemeClr val="tx1"/>
                </a:solidFill>
              </a:rPr>
              <a:t>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최민서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66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876" y="5962665"/>
            <a:ext cx="680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6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황세라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5493"/>
            <a:ext cx="3579109" cy="4473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모서리가 둥근 직사각형 7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김도현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김태호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박기윤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박현</a:t>
            </a:r>
            <a:r>
              <a:rPr lang="ko-KR" altLang="en-US" sz="3200" b="1" dirty="0">
                <a:solidFill>
                  <a:schemeClr val="tx1"/>
                </a:solidFill>
              </a:rPr>
              <a:t>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송예권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송은권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안지후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정준영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18" y="5889466"/>
            <a:ext cx="912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</a:rPr>
              <a:t>총무 이윤영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053" y="5949280"/>
            <a:ext cx="673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prstClr val="black"/>
                </a:solidFill>
              </a:rPr>
              <a:t>지하람 전도사님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2053" name="Picture 5" descr="C:\Users\sw931\Desktop\아동부 선생님들 사진\전도사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051944"/>
            <a:ext cx="4176465" cy="45860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-91798"/>
            <a:ext cx="9144000" cy="69497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2024</a:t>
            </a:r>
            <a:r>
              <a:rPr lang="ko-KR" altLang="en-US" sz="4000" b="1" dirty="0" smtClean="0"/>
              <a:t>년 </a:t>
            </a:r>
            <a:r>
              <a:rPr lang="ko-KR" altLang="en-US" sz="4000" b="1" dirty="0" err="1" smtClean="0"/>
              <a:t>초등부</a:t>
            </a:r>
            <a:r>
              <a:rPr lang="ko-KR" altLang="en-US" sz="4000" b="1" dirty="0" smtClean="0"/>
              <a:t> </a:t>
            </a:r>
            <a:r>
              <a:rPr lang="ko-KR" altLang="en-US" sz="4000" b="1" dirty="0" smtClean="0">
                <a:solidFill>
                  <a:srgbClr val="008000"/>
                </a:solidFill>
              </a:rPr>
              <a:t>신입생들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8117" r="6678" b="-5520"/>
          <a:stretch/>
        </p:blipFill>
        <p:spPr>
          <a:xfrm>
            <a:off x="971600" y="1127463"/>
            <a:ext cx="7457242" cy="5994025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204396" y="1127463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70C0"/>
                </a:solidFill>
              </a:rPr>
              <a:t>임지섭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09044" y="1127463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rgbClr val="0070C0"/>
                </a:solidFill>
              </a:rPr>
              <a:t>김도</a:t>
            </a:r>
            <a:r>
              <a:rPr lang="ko-KR" altLang="en-US" b="1">
                <a:solidFill>
                  <a:srgbClr val="0070C0"/>
                </a:solidFill>
              </a:rPr>
              <a:t>경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67944" y="1127463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rgbClr val="0070C0"/>
                </a:solidFill>
              </a:rPr>
              <a:t>김사랑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463714" y="1127463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70C0"/>
                </a:solidFill>
              </a:rPr>
              <a:t>서주원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99444" y="1128942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70C0"/>
                </a:solidFill>
              </a:rPr>
              <a:t>신도</a:t>
            </a:r>
            <a:r>
              <a:rPr lang="ko-KR" altLang="en-US" b="1" dirty="0">
                <a:solidFill>
                  <a:srgbClr val="0070C0"/>
                </a:solidFill>
              </a:rPr>
              <a:t>준</a:t>
            </a:r>
          </a:p>
        </p:txBody>
      </p:sp>
    </p:spTree>
    <p:extLst>
      <p:ext uri="{BB962C8B-B14F-4D97-AF65-F5344CB8AC3E}">
        <p14:creationId xmlns:p14="http://schemas.microsoft.com/office/powerpoint/2010/main" val="29999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-14246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000" b="1" dirty="0">
                <a:solidFill>
                  <a:srgbClr val="008000"/>
                </a:solidFill>
              </a:rPr>
              <a:t>신입생들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255" y="5755903"/>
            <a:ext cx="680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/>
              <a:t> 임지섭</a:t>
            </a:r>
            <a:r>
              <a:rPr lang="en-US" altLang="ko-KR" sz="4400" b="1" dirty="0" smtClean="0"/>
              <a:t>           </a:t>
            </a:r>
            <a:r>
              <a:rPr lang="ko-KR" altLang="en-US" sz="4400" b="1" dirty="0" smtClean="0"/>
              <a:t>  김도경</a:t>
            </a:r>
            <a:endParaRPr lang="ko-KR" altLang="en-US" sz="44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28984" r="61451" b="46710"/>
          <a:stretch/>
        </p:blipFill>
        <p:spPr>
          <a:xfrm>
            <a:off x="5292080" y="1427783"/>
            <a:ext cx="3056878" cy="3967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8183" r="31941" b="54548"/>
          <a:stretch/>
        </p:blipFill>
        <p:spPr>
          <a:xfrm>
            <a:off x="1187624" y="1427783"/>
            <a:ext cx="3053930" cy="397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-14246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000" b="1" dirty="0">
                <a:solidFill>
                  <a:srgbClr val="008000"/>
                </a:solidFill>
              </a:rPr>
              <a:t>신입생들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255" y="5755903"/>
            <a:ext cx="680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김사</a:t>
            </a:r>
            <a:r>
              <a:rPr lang="ko-KR" altLang="en-US" sz="4400" b="1" dirty="0" err="1"/>
              <a:t>랑</a:t>
            </a:r>
            <a:r>
              <a:rPr lang="en-US" altLang="ko-KR" sz="4400" b="1" dirty="0" smtClean="0"/>
              <a:t>           </a:t>
            </a:r>
            <a:r>
              <a:rPr lang="ko-KR" altLang="en-US" sz="4400" b="1" dirty="0" smtClean="0"/>
              <a:t>  서주원</a:t>
            </a:r>
            <a:endParaRPr lang="ko-KR" altLang="en-US" sz="4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100" r="14585" b="26194"/>
          <a:stretch/>
        </p:blipFill>
        <p:spPr>
          <a:xfrm>
            <a:off x="1259632" y="1437838"/>
            <a:ext cx="3024000" cy="402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26084" r="36966" b="50000"/>
          <a:stretch/>
        </p:blipFill>
        <p:spPr>
          <a:xfrm>
            <a:off x="5220072" y="1450908"/>
            <a:ext cx="3059502" cy="402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25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-14246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000" b="1" dirty="0">
                <a:solidFill>
                  <a:srgbClr val="008000"/>
                </a:solidFill>
              </a:rPr>
              <a:t>신입생들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0563" y="573325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 신도</a:t>
            </a:r>
            <a:r>
              <a:rPr lang="ko-KR" altLang="en-US" sz="4400" b="1" dirty="0"/>
              <a:t>준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3" t="26353" r="8183" b="48832"/>
          <a:stretch/>
        </p:blipFill>
        <p:spPr>
          <a:xfrm>
            <a:off x="3009517" y="1442425"/>
            <a:ext cx="3124966" cy="394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7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25336" y="1255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906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김정현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5494"/>
            <a:ext cx="3384376" cy="435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455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김도</a:t>
            </a:r>
            <a:r>
              <a:rPr lang="ko-KR" altLang="en-US" sz="3200" b="1" dirty="0">
                <a:solidFill>
                  <a:schemeClr val="tx1"/>
                </a:solidFill>
              </a:rPr>
              <a:t>경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김사</a:t>
            </a:r>
            <a:r>
              <a:rPr lang="ko-KR" altLang="en-US" sz="3200" b="1" dirty="0" err="1">
                <a:solidFill>
                  <a:schemeClr val="tx1"/>
                </a:solidFill>
              </a:rPr>
              <a:t>랑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신도준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910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백상희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sw931\Desktop\아동부 선생님들 사진\백상희 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564000" cy="4490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서주원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임지</a:t>
            </a:r>
            <a:r>
              <a:rPr lang="ko-KR" altLang="en-US" sz="3200" b="1" dirty="0">
                <a:solidFill>
                  <a:schemeClr val="tx1"/>
                </a:solidFill>
              </a:rPr>
              <a:t>섭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89466"/>
            <a:ext cx="895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2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한수영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EC\Downloads\0_사진_230107\Resized_167310121249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17922"/>
          <a:stretch/>
        </p:blipFill>
        <p:spPr bwMode="auto">
          <a:xfrm>
            <a:off x="1043608" y="1219608"/>
            <a:ext cx="3384376" cy="4365075"/>
          </a:xfrm>
          <a:prstGeom prst="rect">
            <a:avLst/>
          </a:prstGeom>
          <a:noFill/>
          <a:ln w="889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김수연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신서우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한은호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264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8" y="5889466"/>
            <a:ext cx="910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prstClr val="black"/>
                </a:solidFill>
              </a:rPr>
              <a:t>2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학년 김현경 선생님</a:t>
            </a:r>
            <a:endParaRPr lang="ko-KR" alt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SEC\Downloads\0_사진_230107\Resized_167310118769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5660" b="4361"/>
          <a:stretch/>
        </p:blipFill>
        <p:spPr bwMode="auto">
          <a:xfrm>
            <a:off x="1043608" y="1240448"/>
            <a:ext cx="3568871" cy="4420800"/>
          </a:xfrm>
          <a:prstGeom prst="rect">
            <a:avLst/>
          </a:prstGeom>
          <a:noFill/>
          <a:ln w="889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prstClr val="black"/>
                </a:solidFill>
              </a:rPr>
              <a:t>2024</a:t>
            </a:r>
            <a:r>
              <a:rPr lang="ko-KR" altLang="en-US" sz="40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000" b="1" dirty="0" err="1" smtClean="0">
                <a:solidFill>
                  <a:prstClr val="black"/>
                </a:solidFill>
              </a:rPr>
              <a:t>초등부</a:t>
            </a:r>
            <a:endParaRPr lang="ko-KR" altLang="en-US" sz="4000" b="1" dirty="0">
              <a:solidFill>
                <a:srgbClr val="008000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92080" y="1134176"/>
            <a:ext cx="2880320" cy="4599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김지</a:t>
            </a:r>
            <a:r>
              <a:rPr lang="ko-KR" altLang="en-US" sz="3200" b="1" dirty="0" err="1">
                <a:solidFill>
                  <a:schemeClr val="tx1"/>
                </a:solidFill>
              </a:rPr>
              <a:t>유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박시</a:t>
            </a:r>
            <a:r>
              <a:rPr lang="ko-KR" altLang="en-US" sz="3200" b="1" dirty="0">
                <a:solidFill>
                  <a:schemeClr val="tx1"/>
                </a:solidFill>
              </a:rPr>
              <a:t>윤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이라</a:t>
            </a:r>
            <a:r>
              <a:rPr lang="ko-KR" altLang="en-US" sz="3200" b="1" dirty="0" err="1">
                <a:solidFill>
                  <a:schemeClr val="tx1"/>
                </a:solidFill>
              </a:rPr>
              <a:t>임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3200" b="1" dirty="0" err="1" smtClean="0">
                <a:solidFill>
                  <a:schemeClr val="tx1"/>
                </a:solidFill>
              </a:rPr>
              <a:t>최예</a:t>
            </a:r>
            <a:r>
              <a:rPr lang="ko-KR" altLang="en-US" sz="3200" b="1" dirty="0" err="1">
                <a:solidFill>
                  <a:schemeClr val="tx1"/>
                </a:solidFill>
              </a:rPr>
              <a:t>서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176</Words>
  <Application>Microsoft Office PowerPoint</Application>
  <PresentationFormat>화면 슬라이드 쇼(4:3)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sw931</dc:creator>
  <cp:lastModifiedBy>SEC</cp:lastModifiedBy>
  <cp:revision>100</cp:revision>
  <dcterms:created xsi:type="dcterms:W3CDTF">2020-12-27T06:06:55Z</dcterms:created>
  <dcterms:modified xsi:type="dcterms:W3CDTF">2024-01-06T12:37:44Z</dcterms:modified>
</cp:coreProperties>
</file>