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555" r:id="rId5"/>
    <p:sldMasterId id="2147484591" r:id="rId6"/>
    <p:sldMasterId id="2147484603" r:id="rId7"/>
    <p:sldMasterId id="2147484615" r:id="rId8"/>
  </p:sldMasterIdLst>
  <p:notesMasterIdLst>
    <p:notesMasterId r:id="rId56"/>
  </p:notesMasterIdLst>
  <p:sldIdLst>
    <p:sldId id="1998" r:id="rId9"/>
    <p:sldId id="3080" r:id="rId10"/>
    <p:sldId id="3301" r:id="rId11"/>
    <p:sldId id="3303" r:id="rId12"/>
    <p:sldId id="3304" r:id="rId13"/>
    <p:sldId id="3305" r:id="rId14"/>
    <p:sldId id="3306" r:id="rId15"/>
    <p:sldId id="3307" r:id="rId16"/>
    <p:sldId id="3308" r:id="rId17"/>
    <p:sldId id="3309" r:id="rId18"/>
    <p:sldId id="3310" r:id="rId19"/>
    <p:sldId id="3311" r:id="rId20"/>
    <p:sldId id="3312" r:id="rId21"/>
    <p:sldId id="3313" r:id="rId22"/>
    <p:sldId id="3314" r:id="rId23"/>
    <p:sldId id="3315" r:id="rId24"/>
    <p:sldId id="3316" r:id="rId25"/>
    <p:sldId id="3317" r:id="rId26"/>
    <p:sldId id="3318" r:id="rId27"/>
    <p:sldId id="3319" r:id="rId28"/>
    <p:sldId id="3320" r:id="rId29"/>
    <p:sldId id="3321" r:id="rId30"/>
    <p:sldId id="3322" r:id="rId31"/>
    <p:sldId id="3323" r:id="rId32"/>
    <p:sldId id="2614" r:id="rId33"/>
    <p:sldId id="2547" r:id="rId34"/>
    <p:sldId id="2548" r:id="rId35"/>
    <p:sldId id="2549" r:id="rId36"/>
    <p:sldId id="2550" r:id="rId37"/>
    <p:sldId id="3324" r:id="rId38"/>
    <p:sldId id="3325" r:id="rId39"/>
    <p:sldId id="3326" r:id="rId40"/>
    <p:sldId id="3327" r:id="rId41"/>
    <p:sldId id="3328" r:id="rId42"/>
    <p:sldId id="3329" r:id="rId43"/>
    <p:sldId id="3330" r:id="rId44"/>
    <p:sldId id="2915" r:id="rId45"/>
    <p:sldId id="3067" r:id="rId46"/>
    <p:sldId id="3068" r:id="rId47"/>
    <p:sldId id="3069" r:id="rId48"/>
    <p:sldId id="2919" r:id="rId49"/>
    <p:sldId id="2922" r:id="rId50"/>
    <p:sldId id="2641" r:id="rId51"/>
    <p:sldId id="1932" r:id="rId52"/>
    <p:sldId id="1933" r:id="rId53"/>
    <p:sldId id="1934" r:id="rId54"/>
    <p:sldId id="2363" r:id="rId55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-20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2024-08-31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4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4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8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0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0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0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4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2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5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5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95" y="593002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82" y="420390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9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7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6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2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2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0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3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82" y="3390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41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1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3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3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2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3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7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8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8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95" y="593002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64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0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9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84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12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21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053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16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59" indent="0">
              <a:buNone/>
              <a:defRPr sz="3700"/>
            </a:lvl2pPr>
            <a:lvl3pPr marL="1218930" indent="0">
              <a:buNone/>
              <a:defRPr sz="3200"/>
            </a:lvl3pPr>
            <a:lvl4pPr marL="1828392" indent="0">
              <a:buNone/>
              <a:defRPr sz="2700"/>
            </a:lvl4pPr>
            <a:lvl5pPr marL="2437858" indent="0">
              <a:buNone/>
              <a:defRPr sz="2700"/>
            </a:lvl5pPr>
            <a:lvl6pPr marL="3047316" indent="0">
              <a:buNone/>
              <a:defRPr sz="2700"/>
            </a:lvl6pPr>
            <a:lvl7pPr marL="3656775" indent="0">
              <a:buNone/>
              <a:defRPr sz="2700"/>
            </a:lvl7pPr>
            <a:lvl8pPr marL="4266240" indent="0">
              <a:buNone/>
              <a:defRPr sz="2700"/>
            </a:lvl8pPr>
            <a:lvl9pPr marL="4875703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69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180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60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72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7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091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375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908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54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60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922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15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840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35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7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64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9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670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245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245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40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3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3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504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582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443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4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280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3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154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357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69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69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1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6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4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230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954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088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072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14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185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064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7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536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5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781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1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6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0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0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8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6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6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6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6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6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6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3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6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93" y="625066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6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9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9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9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6" tIns="60948" rIns="121896" bIns="6094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6" tIns="60948" rIns="121896" bIns="6094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4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xStyles>
    <p:titleStyle>
      <a:lvl1pPr algn="ctr" defTabSz="121893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5" indent="-457095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2" indent="-380916" algn="l" defTabSz="121893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9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6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4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2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4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6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4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4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45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4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1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7.png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1.png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33"/>
            <a:ext cx="3048000" cy="317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8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="" xmlns:a16="http://schemas.microsoft.com/office/drawing/2014/main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="" xmlns:a16="http://schemas.microsoft.com/office/drawing/2014/main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="" xmlns:a16="http://schemas.microsoft.com/office/drawing/2014/main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="" xmlns:a16="http://schemas.microsoft.com/office/drawing/2014/main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602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5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="" xmlns:a16="http://schemas.microsoft.com/office/drawing/2014/main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="" xmlns:a16="http://schemas.microsoft.com/office/drawing/2014/main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="" xmlns:a16="http://schemas.microsoft.com/office/drawing/2014/main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="" xmlns:a16="http://schemas.microsoft.com/office/drawing/2014/main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7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="" xmlns:a16="http://schemas.microsoft.com/office/drawing/2014/main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1119237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="" xmlns:a16="http://schemas.microsoft.com/office/drawing/2014/main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="" xmlns:a16="http://schemas.microsoft.com/office/drawing/2014/main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="" xmlns:a16="http://schemas.microsoft.com/office/drawing/2014/main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87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="" xmlns:a16="http://schemas.microsoft.com/office/drawing/2014/main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="" xmlns:a16="http://schemas.microsoft.com/office/drawing/2014/main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="" xmlns:a16="http://schemas.microsoft.com/office/drawing/2014/main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="" xmlns:a16="http://schemas.microsoft.com/office/drawing/2014/main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40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="" xmlns:a16="http://schemas.microsoft.com/office/drawing/2014/main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="" xmlns:a16="http://schemas.microsoft.com/office/drawing/2014/main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="" xmlns:a16="http://schemas.microsoft.com/office/drawing/2014/main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="" xmlns:a16="http://schemas.microsoft.com/office/drawing/2014/main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3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5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4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21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="" xmlns:a16="http://schemas.microsoft.com/office/drawing/2014/main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="" xmlns:a16="http://schemas.microsoft.com/office/drawing/2014/main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="" xmlns:a16="http://schemas.microsoft.com/office/drawing/2014/main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="" xmlns:a16="http://schemas.microsoft.com/office/drawing/2014/main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2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="" xmlns:a16="http://schemas.microsoft.com/office/drawing/2014/main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="" xmlns:a16="http://schemas.microsoft.com/office/drawing/2014/main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="" xmlns:a16="http://schemas.microsoft.com/office/drawing/2014/main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="" xmlns:a16="http://schemas.microsoft.com/office/drawing/2014/main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88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="" xmlns:a16="http://schemas.microsoft.com/office/drawing/2014/main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="" xmlns:a16="http://schemas.microsoft.com/office/drawing/2014/main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="" xmlns:a16="http://schemas.microsoft.com/office/drawing/2014/main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="" xmlns:a16="http://schemas.microsoft.com/office/drawing/2014/main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25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="" xmlns:a16="http://schemas.microsoft.com/office/drawing/2014/main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="" xmlns:a16="http://schemas.microsoft.com/office/drawing/2014/main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="" xmlns:a16="http://schemas.microsoft.com/office/drawing/2014/main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="" xmlns:a16="http://schemas.microsoft.com/office/drawing/2014/main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9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="" xmlns:a16="http://schemas.microsoft.com/office/drawing/2014/main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="" xmlns:a16="http://schemas.microsoft.com/office/drawing/2014/main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="" xmlns:a16="http://schemas.microsoft.com/office/drawing/2014/main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="" xmlns:a16="http://schemas.microsoft.com/office/drawing/2014/main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42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9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26" y="2237135"/>
            <a:ext cx="11987281" cy="2277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열다섯번째주일입니다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23704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353" y="1181232"/>
            <a:ext cx="1029714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5000" b="1" dirty="0" err="1" smtClean="0">
                <a:solidFill>
                  <a:prstClr val="black"/>
                </a:solidFill>
              </a:rPr>
              <a:t>온땅이여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주님을 찬양하여라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ko-KR" altLang="en-US" sz="5000" b="1" dirty="0" smtClean="0">
                <a:solidFill>
                  <a:prstClr val="black"/>
                </a:solidFill>
              </a:rPr>
              <a:t>그의 이름 영광을 찬양하여라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ko-KR" altLang="en-US" sz="5000" b="1" dirty="0" err="1" smtClean="0">
                <a:solidFill>
                  <a:prstClr val="black"/>
                </a:solidFill>
              </a:rPr>
              <a:t>온땅이여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5000" b="1" dirty="0">
                <a:solidFill>
                  <a:prstClr val="black"/>
                </a:solidFill>
              </a:rPr>
              <a:t>주님을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경배하여라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ko-KR" altLang="en-US" sz="5000" b="1" dirty="0" smtClean="0">
                <a:solidFill>
                  <a:prstClr val="black"/>
                </a:solidFill>
              </a:rPr>
              <a:t>주의 크신 이름을 노래하여라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ko-KR" altLang="en-US" sz="5000" b="1" dirty="0">
                <a:solidFill>
                  <a:prstClr val="black"/>
                </a:solidFill>
              </a:rPr>
              <a:t>세상을 만드시고 다스리시는</a:t>
            </a:r>
          </a:p>
          <a:p>
            <a:pPr algn="ctr" defTabSz="914400">
              <a:defRPr/>
            </a:pPr>
            <a:r>
              <a:rPr lang="ko-KR" altLang="en-US" sz="5000" b="1" dirty="0">
                <a:solidFill>
                  <a:prstClr val="black"/>
                </a:solidFill>
              </a:rPr>
              <a:t>그분은 여호와 나의 하나님</a:t>
            </a:r>
          </a:p>
          <a:p>
            <a:pPr algn="ctr" defTabSz="914400">
              <a:defRPr/>
            </a:pPr>
            <a:endParaRPr lang="ko-KR" altLang="en-US" sz="5000" b="1" dirty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en-US" altLang="ko-KR" sz="5000" b="1" dirty="0" smtClean="0">
                <a:solidFill>
                  <a:prstClr val="black"/>
                </a:solidFill>
              </a:rPr>
              <a:t> 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3861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1800" b="1" smtClean="0">
                <a:solidFill>
                  <a:prstClr val="black"/>
                </a:solidFill>
              </a:rPr>
              <a:t>온 땅이여 주님을 찬양하여라</a:t>
            </a:r>
            <a:endParaRPr lang="ko-KR" altLang="en-US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89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25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99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3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="" xmlns:a16="http://schemas.microsoft.com/office/drawing/2014/main" id="{BBCD59E3-C640-BA97-DE65-83CC9082FB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8" name="PFE element 14">
            <a:extLst>
              <a:ext uri="{FF2B5EF4-FFF2-40B4-BE49-F238E27FC236}">
                <a16:creationId xmlns="" xmlns:a16="http://schemas.microsoft.com/office/drawing/2014/main" id="{9EC29AC1-2C56-BC25-A546-AF7B7ADB196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10" name="PFE element 15">
            <a:extLst>
              <a:ext uri="{FF2B5EF4-FFF2-40B4-BE49-F238E27FC236}">
                <a16:creationId xmlns="" xmlns:a16="http://schemas.microsoft.com/office/drawing/2014/main" id="{652746EA-D5B4-D832-E4BB-065BADC1F2B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55C10FDA-1A60-46FA-898F-1AB33AEF7FA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0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A1932550-2E60-4E8F-C799-1FE9F6E6CF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DD834FC7-ADD9-4700-C7B9-0990D0B3CE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81B1DD8B-34AF-5AC7-2EC8-FC37B3EDE69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D47F3106-EE51-E9F1-F8A5-0FDC4601A13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19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C5170E52-17FC-C856-236D-12F94DB23D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BFC59976-B59E-CED4-CF4A-9428861F7D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27994CC5-24F1-E306-CA55-AC70D373B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="" xmlns:a16="http://schemas.microsoft.com/office/drawing/2014/main" id="{DF3A80AD-AB2B-11B0-DB46-12B717F29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41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="" xmlns:a16="http://schemas.microsoft.com/office/drawing/2014/main" id="{254D204E-A0EE-B7DB-4870-6775F6D9B2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15" name="PFE element 26">
            <a:extLst>
              <a:ext uri="{FF2B5EF4-FFF2-40B4-BE49-F238E27FC236}">
                <a16:creationId xmlns="" xmlns:a16="http://schemas.microsoft.com/office/drawing/2014/main" id="{DAC21861-B4B0-43B1-4860-6BFD0CDF1C4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>
            <a:extLst>
              <a:ext uri="{FF2B5EF4-FFF2-40B4-BE49-F238E27FC236}">
                <a16:creationId xmlns="" xmlns:a16="http://schemas.microsoft.com/office/drawing/2014/main" id="{CD20E666-4CBF-0E27-0878-ADB0F90928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="" xmlns:a16="http://schemas.microsoft.com/office/drawing/2014/main" id="{31E1409C-54B3-CFA0-F5B2-EA5A5B00501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94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99"/>
            <a:ext cx="7848872" cy="1308031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임서현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62"/>
            <a:ext cx="7848872" cy="266224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열왕기상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9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0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>
                <a:solidFill>
                  <a:srgbClr val="000000"/>
                </a:solidFill>
              </a:rPr>
              <a:t>성경봉독</a:t>
            </a:r>
            <a:r>
              <a:rPr lang="en-US" altLang="ko-KR" sz="4800" b="1" dirty="0">
                <a:solidFill>
                  <a:srgbClr val="000000"/>
                </a:solidFill>
              </a:rPr>
              <a:t>-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 smtClean="0">
                <a:solidFill>
                  <a:srgbClr val="000000"/>
                </a:solidFill>
              </a:rPr>
              <a:t>열왕기상 </a:t>
            </a:r>
            <a:r>
              <a:rPr lang="en-US" altLang="ko-KR" sz="4800" b="1" dirty="0" smtClean="0">
                <a:solidFill>
                  <a:srgbClr val="000000"/>
                </a:solidFill>
              </a:rPr>
              <a:t>9</a:t>
            </a:r>
            <a:r>
              <a:rPr lang="ko-KR" altLang="en-US" sz="4800" b="1" dirty="0" smtClean="0">
                <a:solidFill>
                  <a:srgbClr val="000000"/>
                </a:solidFill>
              </a:rPr>
              <a:t>장</a:t>
            </a:r>
            <a:endParaRPr lang="ko-KR" altLang="en-US" sz="4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2886" y="1537970"/>
            <a:ext cx="11113784" cy="4524311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4800" b="1" dirty="0" smtClean="0"/>
              <a:t>3 </a:t>
            </a:r>
            <a:r>
              <a:rPr lang="ko-KR" altLang="en-US" sz="4800" b="1" dirty="0" smtClean="0"/>
              <a:t>여호와께서 그에게 이르시되 네 기도와 네가 내 앞에서 간구한 바를 내가 </a:t>
            </a:r>
            <a:r>
              <a:rPr lang="ko-KR" altLang="en-US" sz="4800" b="1" dirty="0" err="1" smtClean="0"/>
              <a:t>들었은즉</a:t>
            </a:r>
            <a:r>
              <a:rPr lang="ko-KR" altLang="en-US" sz="4800" b="1" dirty="0" smtClean="0"/>
              <a:t> 나는 네가 건축한 이 성전을 거룩하게 구별하여 내 이름을 영원히 </a:t>
            </a:r>
            <a:endParaRPr lang="en-US" altLang="ko-KR" sz="4800" b="1" dirty="0" smtClean="0"/>
          </a:p>
          <a:p>
            <a:pPr lvl="0">
              <a:defRPr/>
            </a:pPr>
            <a:r>
              <a:rPr lang="ko-KR" altLang="en-US" sz="4800" b="1" dirty="0" smtClean="0"/>
              <a:t>그 곳에 두며 내 눈길과 내 마음이</a:t>
            </a:r>
            <a:endParaRPr lang="en-US" altLang="ko-KR" sz="4800" b="1" dirty="0" smtClean="0"/>
          </a:p>
          <a:p>
            <a:pPr lvl="0">
              <a:defRPr/>
            </a:pPr>
            <a:r>
              <a:rPr lang="ko-KR" altLang="en-US" sz="4800" b="1" dirty="0" smtClean="0"/>
              <a:t>항상 거기에 있으리니</a:t>
            </a:r>
            <a:endParaRPr lang="ko-KR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 smtClean="0">
                <a:solidFill>
                  <a:prstClr val="black"/>
                </a:solidFill>
              </a:rPr>
              <a:t>춤을 추고 노래하네</a:t>
            </a:r>
            <a:endParaRPr lang="en-US" altLang="ko-KR" sz="5400" b="1" dirty="0" smtClean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prstClr val="black"/>
                </a:solidFill>
              </a:rPr>
              <a:t>손뼉 치며 하나님을 찬양해</a:t>
            </a:r>
            <a:endParaRPr lang="en-US" altLang="ko-KR" sz="5400" b="1" dirty="0" smtClean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prstClr val="black"/>
                </a:solidFill>
              </a:rPr>
              <a:t>나의 구원 나의 기쁨</a:t>
            </a:r>
            <a:endParaRPr lang="en-US" altLang="ko-KR" sz="5400" b="1" dirty="0" smtClean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prstClr val="black"/>
                </a:solidFill>
              </a:rPr>
              <a:t>나의 소망 하나님만 예배하네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3861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1800" b="1" smtClean="0">
                <a:solidFill>
                  <a:prstClr val="black"/>
                </a:solidFill>
              </a:rPr>
              <a:t>온 땅이여 주님을 찬양하여라</a:t>
            </a:r>
            <a:endParaRPr lang="ko-KR" altLang="en-US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37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19" y="1685933"/>
            <a:ext cx="7848873" cy="423190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B050"/>
                </a:solidFill>
                <a:latin typeface="HY그래픽M"/>
                <a:ea typeface="HY그래픽M"/>
              </a:rPr>
              <a:t>눈길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과 </a:t>
            </a: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마음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이 향하는 </a:t>
            </a:r>
            <a:r>
              <a:rPr lang="ko-KR" altLang="en-US" sz="6000" b="1" dirty="0" smtClean="0">
                <a:solidFill>
                  <a:srgbClr val="0070C0"/>
                </a:solidFill>
                <a:latin typeface="HY그래픽M"/>
                <a:ea typeface="HY그래픽M"/>
              </a:rPr>
              <a:t>곳</a:t>
            </a:r>
            <a:endParaRPr lang="en-US" altLang="ko-KR" sz="6000" b="1" dirty="0" smtClean="0">
              <a:solidFill>
                <a:srgbClr val="0070C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1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09"/>
            <a:ext cx="7848872" cy="1308031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김수연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06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8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44"/>
            <a:ext cx="8195733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1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602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8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0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="" xmlns:a16="http://schemas.microsoft.com/office/drawing/2014/main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120140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="" xmlns:a16="http://schemas.microsoft.com/office/drawing/2014/main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="" xmlns:a16="http://schemas.microsoft.com/office/drawing/2014/main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="" xmlns:a16="http://schemas.microsoft.com/office/drawing/2014/main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0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="" xmlns:a16="http://schemas.microsoft.com/office/drawing/2014/main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="" xmlns:a16="http://schemas.microsoft.com/office/drawing/2014/main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="" xmlns:a16="http://schemas.microsoft.com/office/drawing/2014/main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="" xmlns:a16="http://schemas.microsoft.com/office/drawing/2014/main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44"/>
            <a:ext cx="8195733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2710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316</Words>
  <Application>Microsoft Office PowerPoint</Application>
  <PresentationFormat>사용자 지정</PresentationFormat>
  <Paragraphs>122</Paragraphs>
  <Slides>47</Slides>
  <Notes>22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47</vt:i4>
      </vt:variant>
    </vt:vector>
  </HeadingPairs>
  <TitlesOfParts>
    <vt:vector size="55" baseType="lpstr">
      <vt:lpstr>Office 테마</vt:lpstr>
      <vt:lpstr>7_Office 테마</vt:lpstr>
      <vt:lpstr>2_파형</vt:lpstr>
      <vt:lpstr>8_Office 테마</vt:lpstr>
      <vt:lpstr>2_Office 테마</vt:lpstr>
      <vt:lpstr>4_Office 테마</vt:lpstr>
      <vt:lpstr>5_Office 테마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259</cp:revision>
  <dcterms:created xsi:type="dcterms:W3CDTF">2022-06-11T10:00:30Z</dcterms:created>
  <dcterms:modified xsi:type="dcterms:W3CDTF">2024-08-31T06:35:30Z</dcterms:modified>
  <cp:version/>
</cp:coreProperties>
</file>