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09" r:id="rId5"/>
    <p:sldMasterId id="2147484821" r:id="rId6"/>
    <p:sldMasterId id="2147484833" r:id="rId7"/>
    <p:sldMasterId id="2147484882" r:id="rId8"/>
    <p:sldMasterId id="2147484906" r:id="rId9"/>
    <p:sldMasterId id="2147484918" r:id="rId10"/>
    <p:sldMasterId id="2147484931" r:id="rId11"/>
    <p:sldMasterId id="2147484943" r:id="rId12"/>
  </p:sldMasterIdLst>
  <p:notesMasterIdLst>
    <p:notesMasterId r:id="rId52"/>
  </p:notesMasterIdLst>
  <p:sldIdLst>
    <p:sldId id="1998" r:id="rId13"/>
    <p:sldId id="3497" r:id="rId14"/>
    <p:sldId id="3498" r:id="rId15"/>
    <p:sldId id="3499" r:id="rId16"/>
    <p:sldId id="3528" r:id="rId17"/>
    <p:sldId id="3529" r:id="rId18"/>
    <p:sldId id="3530" r:id="rId19"/>
    <p:sldId id="3500" r:id="rId20"/>
    <p:sldId id="3501" r:id="rId21"/>
    <p:sldId id="3502" r:id="rId22"/>
    <p:sldId id="3522" r:id="rId23"/>
    <p:sldId id="3523" r:id="rId24"/>
    <p:sldId id="3524" r:id="rId25"/>
    <p:sldId id="3525" r:id="rId26"/>
    <p:sldId id="2614" r:id="rId27"/>
    <p:sldId id="2547" r:id="rId28"/>
    <p:sldId id="2548" r:id="rId29"/>
    <p:sldId id="2549" r:id="rId30"/>
    <p:sldId id="2550" r:id="rId31"/>
    <p:sldId id="3526" r:id="rId32"/>
    <p:sldId id="3527" r:id="rId33"/>
    <p:sldId id="2915" r:id="rId34"/>
    <p:sldId id="3067" r:id="rId35"/>
    <p:sldId id="3068" r:id="rId36"/>
    <p:sldId id="3069" r:id="rId37"/>
    <p:sldId id="2919" r:id="rId38"/>
    <p:sldId id="2922" r:id="rId39"/>
    <p:sldId id="2641" r:id="rId40"/>
    <p:sldId id="1932" r:id="rId41"/>
    <p:sldId id="1933" r:id="rId42"/>
    <p:sldId id="1934" r:id="rId43"/>
    <p:sldId id="2363" r:id="rId44"/>
    <p:sldId id="3531" r:id="rId45"/>
    <p:sldId id="3532" r:id="rId46"/>
    <p:sldId id="3535" r:id="rId47"/>
    <p:sldId id="3533" r:id="rId48"/>
    <p:sldId id="3534" r:id="rId49"/>
    <p:sldId id="3537" r:id="rId50"/>
    <p:sldId id="3546" r:id="rId5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800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3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84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9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41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606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33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7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221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044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86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143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42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44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7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699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6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537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148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84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56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87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93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127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629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00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3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1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8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98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11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26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1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8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3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1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5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4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6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7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4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4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06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4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2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  <p:sldLayoutId id="214748493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68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68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68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76" y="1740635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910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23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일곱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505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9892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7673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이재호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마태복음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4" y="1884106"/>
            <a:ext cx="10967357" cy="378564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900" b="1" dirty="0" smtClean="0"/>
              <a:t>10  </a:t>
            </a:r>
            <a:r>
              <a:rPr lang="ko-KR" altLang="en-US" sz="5900" b="1" dirty="0" smtClean="0"/>
              <a:t>이에 예수께서 말씀하시되 사탄아 물러가라 기록되었으되 주 너의 하나님께 경배하고 </a:t>
            </a:r>
            <a:endParaRPr lang="en-US" altLang="ko-KR" sz="5900" b="1" dirty="0" smtClean="0"/>
          </a:p>
          <a:p>
            <a:pPr lvl="0">
              <a:defRPr/>
            </a:pPr>
            <a:r>
              <a:rPr lang="ko-KR" altLang="en-US" sz="5900" b="1" dirty="0" smtClean="0"/>
              <a:t>다만 그를 섬기라 하였느니라</a:t>
            </a:r>
            <a:endParaRPr lang="ko-KR" altLang="en-US" sz="59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7089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latin typeface="HY그래픽M"/>
                <a:ea typeface="HY그래픽M"/>
              </a:rPr>
              <a:t>마귀의 세 가지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시험</a:t>
            </a:r>
            <a:endParaRPr lang="en-US" altLang="ko-KR" sz="66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4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홍현후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전도사님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김사랑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28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793961"/>
            <a:ext cx="10927492" cy="33547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나의 사랑하는 책 비록 해어졌으나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어머니의 무릎 위에 앉아서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 그때 일을 지금도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내가 잊지 않고 기억합니다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3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793961"/>
            <a:ext cx="10927492" cy="41703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우리 어머니가 들려주시던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err="1" smtClean="0">
                <a:solidFill>
                  <a:prstClr val="black"/>
                </a:solidFill>
              </a:rPr>
              <a:t>이책중에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 있으니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62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0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793961"/>
            <a:ext cx="10927492" cy="33547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옛날 용맹스럽던 </a:t>
            </a:r>
            <a:r>
              <a:rPr lang="ko-KR" altLang="en-US" sz="5300" b="1" dirty="0" err="1" smtClean="0">
                <a:solidFill>
                  <a:prstClr val="black"/>
                </a:solidFill>
              </a:rPr>
              <a:t>다니엘의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 경험과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유대임금 </a:t>
            </a:r>
            <a:r>
              <a:rPr lang="ko-KR" altLang="en-US" sz="5300" b="1" dirty="0" err="1" smtClean="0">
                <a:solidFill>
                  <a:prstClr val="black"/>
                </a:solidFill>
              </a:rPr>
              <a:t>다윗왕의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 역사와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주의 선지 </a:t>
            </a:r>
            <a:r>
              <a:rPr lang="ko-KR" altLang="en-US" sz="5300" b="1" dirty="0" err="1" smtClean="0">
                <a:solidFill>
                  <a:prstClr val="black"/>
                </a:solidFill>
              </a:rPr>
              <a:t>엘리야</a:t>
            </a:r>
            <a:r>
              <a:rPr lang="en-US" altLang="ko-KR" sz="5300" b="1" dirty="0">
                <a:solidFill>
                  <a:prstClr val="black"/>
                </a:solidFill>
              </a:rPr>
              <a:t> 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바람 타고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하늘에 올라가던 일을 기억합니다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793961"/>
            <a:ext cx="10927492" cy="41703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우리 어머니가 들려주시던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err="1" smtClean="0">
                <a:solidFill>
                  <a:prstClr val="black"/>
                </a:solidFill>
              </a:rPr>
              <a:t>이책중에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 있으니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254" y="2887975"/>
            <a:ext cx="10927492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4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546949"/>
            <a:ext cx="9903279" cy="558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3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90" y="1761203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940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7" y="1899995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907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453</Words>
  <Application>Microsoft Office PowerPoint</Application>
  <PresentationFormat>사용자 지정</PresentationFormat>
  <Paragraphs>159</Paragraphs>
  <Slides>39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12</vt:i4>
      </vt:variant>
      <vt:variant>
        <vt:lpstr>슬라이드 제목</vt:lpstr>
      </vt:variant>
      <vt:variant>
        <vt:i4>39</vt:i4>
      </vt:variant>
    </vt:vector>
  </HeadingPairs>
  <TitlesOfParts>
    <vt:vector size="51" baseType="lpstr">
      <vt:lpstr>Office 테마</vt:lpstr>
      <vt:lpstr>7_Office 테마</vt:lpstr>
      <vt:lpstr>2_파형</vt:lpstr>
      <vt:lpstr>8_Office 테마</vt:lpstr>
      <vt:lpstr>6_Office 테마</vt:lpstr>
      <vt:lpstr>9_Office 테마</vt:lpstr>
      <vt:lpstr>10_Office 테마</vt:lpstr>
      <vt:lpstr>2_Office 테마</vt:lpstr>
      <vt:lpstr>3_Office 테마</vt:lpstr>
      <vt:lpstr>한컴오피스</vt:lpstr>
      <vt:lpstr>1_Office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321</cp:revision>
  <dcterms:created xsi:type="dcterms:W3CDTF">2022-06-11T10:00:30Z</dcterms:created>
  <dcterms:modified xsi:type="dcterms:W3CDTF">2025-02-22T12:06:14Z</dcterms:modified>
  <cp:version/>
</cp:coreProperties>
</file>