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821" r:id="rId5"/>
    <p:sldMasterId id="2147484882" r:id="rId6"/>
    <p:sldMasterId id="2147484906" r:id="rId7"/>
    <p:sldMasterId id="2147484978" r:id="rId8"/>
    <p:sldMasterId id="2147485002" r:id="rId9"/>
    <p:sldMasterId id="2147485014" r:id="rId10"/>
  </p:sldMasterIdLst>
  <p:notesMasterIdLst>
    <p:notesMasterId r:id="rId40"/>
  </p:notesMasterIdLst>
  <p:sldIdLst>
    <p:sldId id="1998" r:id="rId11"/>
    <p:sldId id="3545" r:id="rId12"/>
    <p:sldId id="3499" r:id="rId13"/>
    <p:sldId id="3528" r:id="rId14"/>
    <p:sldId id="3548" r:id="rId15"/>
    <p:sldId id="3549" r:id="rId16"/>
    <p:sldId id="3512" r:id="rId17"/>
    <p:sldId id="3529" r:id="rId18"/>
    <p:sldId id="3513" r:id="rId19"/>
    <p:sldId id="3522" r:id="rId20"/>
    <p:sldId id="3546" r:id="rId21"/>
    <p:sldId id="2614" r:id="rId22"/>
    <p:sldId id="2547" r:id="rId23"/>
    <p:sldId id="2548" r:id="rId24"/>
    <p:sldId id="2549" r:id="rId25"/>
    <p:sldId id="2550" r:id="rId26"/>
    <p:sldId id="3550" r:id="rId27"/>
    <p:sldId id="3551" r:id="rId28"/>
    <p:sldId id="2915" r:id="rId29"/>
    <p:sldId id="3067" r:id="rId30"/>
    <p:sldId id="3068" r:id="rId31"/>
    <p:sldId id="3069" r:id="rId32"/>
    <p:sldId id="2919" r:id="rId33"/>
    <p:sldId id="2922" r:id="rId34"/>
    <p:sldId id="2641" r:id="rId35"/>
    <p:sldId id="1932" r:id="rId36"/>
    <p:sldId id="1933" r:id="rId37"/>
    <p:sldId id="1934" r:id="rId38"/>
    <p:sldId id="2363" r:id="rId39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108" y="-15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94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66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041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95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606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38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390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73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09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359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973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2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1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777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418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54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337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2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359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49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59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157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29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18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792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150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82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151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146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799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5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54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34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09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61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98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70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290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72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6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6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사순절의 시간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1624693"/>
            <a:ext cx="6906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/>
              <a:t>예수님의 사랑을 </a:t>
            </a:r>
            <a:endParaRPr lang="en-US" altLang="ko-KR" sz="6000" b="1" dirty="0" smtClean="0"/>
          </a:p>
          <a:p>
            <a:pPr algn="ctr"/>
            <a:r>
              <a:rPr lang="ko-KR" altLang="en-US" sz="6000" b="1" dirty="0" smtClean="0"/>
              <a:t>기억하는 시간</a:t>
            </a:r>
            <a:endParaRPr lang="en-US" altLang="ko-KR" sz="6000" b="1" dirty="0" smtClean="0"/>
          </a:p>
          <a:p>
            <a:pPr algn="ctr"/>
            <a:r>
              <a:rPr lang="ko-KR" altLang="en-US" sz="6000" b="1" dirty="0" smtClean="0"/>
              <a:t>예수님의 마음을 </a:t>
            </a:r>
            <a:endParaRPr lang="en-US" altLang="ko-KR" sz="6000" b="1" dirty="0" smtClean="0"/>
          </a:p>
          <a:p>
            <a:pPr algn="ctr"/>
            <a:r>
              <a:rPr lang="ko-KR" altLang="en-US" sz="6000" b="1" dirty="0" smtClean="0"/>
              <a:t>바라보는 시간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91876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사순절의 시간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5471" y="1738993"/>
            <a:ext cx="6906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예수님의 말씀을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생각하는 우리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예수님의 모습을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닮아가는 우리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6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3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16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사순절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두번째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</a:rPr>
              <a:t>주님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</a:rPr>
              <a:t>주님 험한 십자가를 지고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207" y="2032907"/>
            <a:ext cx="9421586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chemeClr val="bg1">
                    <a:lumMod val="95000"/>
                  </a:schemeClr>
                </a:solidFill>
              </a:rPr>
              <a:t>주님 험한 십자가를 지고 우리의 모든 죄를 대신 지셨죠</a:t>
            </a:r>
            <a:endParaRPr lang="en-US" altLang="ko-KR" sz="5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ko-KR" altLang="en-US" sz="5400" dirty="0" smtClean="0">
                <a:solidFill>
                  <a:schemeClr val="bg1">
                    <a:lumMod val="95000"/>
                  </a:schemeClr>
                </a:solidFill>
              </a:rPr>
              <a:t>말할 수 없는 아픔들보다 더</a:t>
            </a:r>
            <a:endParaRPr lang="en-US" altLang="ko-KR" sz="5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ko-KR" altLang="en-US" sz="5400" dirty="0" smtClean="0">
                <a:solidFill>
                  <a:schemeClr val="bg1">
                    <a:lumMod val="95000"/>
                  </a:schemeClr>
                </a:solidFill>
              </a:rPr>
              <a:t>우리를 사랑하심 더 깊죠</a:t>
            </a:r>
            <a:endParaRPr lang="ko-KR" altLang="en-US" sz="5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white">
                    <a:lumMod val="95000"/>
                  </a:prstClr>
                </a:solidFill>
              </a:rPr>
              <a:t>주님 </a:t>
            </a:r>
            <a:r>
              <a:rPr lang="en-US" altLang="ko-KR" dirty="0" smtClean="0">
                <a:solidFill>
                  <a:prstClr val="white">
                    <a:lumMod val="95000"/>
                  </a:prstClr>
                </a:solidFill>
              </a:rPr>
              <a:t>(</a:t>
            </a:r>
            <a:r>
              <a:rPr lang="ko-KR" altLang="en-US" dirty="0" smtClean="0">
                <a:solidFill>
                  <a:prstClr val="white">
                    <a:lumMod val="95000"/>
                  </a:prstClr>
                </a:solidFill>
              </a:rPr>
              <a:t>주님 험한 십자가를 지고</a:t>
            </a:r>
            <a:r>
              <a:rPr lang="en-US" altLang="ko-KR" dirty="0" smtClean="0">
                <a:solidFill>
                  <a:prstClr val="white">
                    <a:lumMod val="95000"/>
                  </a:prstClr>
                </a:solidFill>
              </a:rPr>
              <a:t>)</a:t>
            </a:r>
            <a:endParaRPr lang="ko-KR" alt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3628" y="1787979"/>
            <a:ext cx="9968593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prstClr val="white">
                    <a:lumMod val="95000"/>
                  </a:prstClr>
                </a:solidFill>
              </a:rPr>
              <a:t>나를 위해 그 십자가 지신 사랑</a:t>
            </a:r>
            <a:endParaRPr lang="en-US" altLang="ko-KR" sz="5400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dirty="0" smtClean="0">
                <a:solidFill>
                  <a:prstClr val="white">
                    <a:lumMod val="95000"/>
                  </a:prstClr>
                </a:solidFill>
              </a:rPr>
              <a:t>이제 나는 알죠</a:t>
            </a:r>
            <a:endParaRPr lang="en-US" altLang="ko-KR" sz="5400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dirty="0" smtClean="0">
                <a:solidFill>
                  <a:prstClr val="white">
                    <a:lumMod val="95000"/>
                  </a:prstClr>
                </a:solidFill>
              </a:rPr>
              <a:t>나의 맘 속에 언제나 계시죠</a:t>
            </a:r>
            <a:endParaRPr lang="en-US" altLang="ko-KR" sz="5400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dirty="0" smtClean="0">
                <a:solidFill>
                  <a:prstClr val="white">
                    <a:lumMod val="95000"/>
                  </a:prstClr>
                </a:solidFill>
              </a:rPr>
              <a:t>나를 위해 죽으신 주님</a:t>
            </a:r>
            <a:endParaRPr lang="ko-KR" altLang="en-US" sz="5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최은서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solidFill>
                  <a:prstClr val="black"/>
                </a:solidFill>
              </a:rPr>
              <a:t>찬양해요</a:t>
            </a:r>
            <a:r>
              <a:rPr lang="en-US" altLang="ko-KR" sz="8000" dirty="0" smtClean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에베소서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13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81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>
                <a:solidFill>
                  <a:srgbClr val="000000"/>
                </a:solidFill>
              </a:rPr>
              <a:t>성경봉독</a:t>
            </a:r>
            <a:r>
              <a:rPr lang="en-US" altLang="ko-KR" sz="5800" b="1" dirty="0">
                <a:solidFill>
                  <a:srgbClr val="000000"/>
                </a:solidFill>
              </a:rPr>
              <a:t>-</a:t>
            </a:r>
            <a:r>
              <a:rPr lang="ko-KR" altLang="en-US" sz="58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 err="1" smtClean="0">
                <a:solidFill>
                  <a:srgbClr val="000000"/>
                </a:solidFill>
              </a:rPr>
              <a:t>에베소서</a:t>
            </a:r>
            <a:r>
              <a:rPr lang="ko-KR" altLang="en-US" sz="58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800" b="1" dirty="0" smtClean="0">
                <a:solidFill>
                  <a:srgbClr val="000000"/>
                </a:solidFill>
              </a:rPr>
              <a:t>2</a:t>
            </a:r>
            <a:r>
              <a:rPr lang="ko-KR" altLang="en-US" sz="5800" b="1" dirty="0" smtClean="0">
                <a:solidFill>
                  <a:srgbClr val="000000"/>
                </a:solidFill>
              </a:rPr>
              <a:t>장</a:t>
            </a:r>
            <a:endParaRPr lang="ko-KR" altLang="en-US" sz="58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12321" y="1859495"/>
            <a:ext cx="11201400" cy="3293205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000" b="1" dirty="0" smtClean="0"/>
              <a:t>13 </a:t>
            </a:r>
            <a:r>
              <a:rPr lang="ko-KR" altLang="en-US" sz="5000" b="1" dirty="0" smtClean="0"/>
              <a:t>그 안에서 너희도 진리의 말씀 곧 너희의 구원의 복음을 듣고 그 안에서 또한 믿어 약속의 성령으로 인치심을 받았으니</a:t>
            </a:r>
            <a:endParaRPr lang="ko-KR" alt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30" y="1579808"/>
            <a:ext cx="7848873" cy="4678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끊어진</a:t>
            </a:r>
            <a:r>
              <a:rPr lang="ko-KR" altLang="en-US" sz="6000" b="1" dirty="0" smtClean="0">
                <a:latin typeface="HY그래픽M"/>
                <a:ea typeface="HY그래픽M"/>
              </a:rPr>
              <a:t> 다리</a:t>
            </a:r>
            <a:endParaRPr lang="en-US" altLang="ko-KR" sz="6000" b="1" dirty="0" smtClean="0"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김광래 목사님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이동재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/>
              <a:t>하하 호호 하하 </a:t>
            </a:r>
            <a:r>
              <a:rPr lang="ko-KR" altLang="en-US" sz="5600" b="1" dirty="0" smtClean="0"/>
              <a:t>호호</a:t>
            </a:r>
            <a:endParaRPr lang="en-US" altLang="ko-KR" sz="5600" b="1" dirty="0" smtClean="0"/>
          </a:p>
          <a:p>
            <a:pPr algn="ctr"/>
            <a:r>
              <a:rPr lang="ko-KR" altLang="en-US" sz="5600" b="1" dirty="0" smtClean="0"/>
              <a:t> </a:t>
            </a:r>
            <a:r>
              <a:rPr lang="ko-KR" altLang="en-US" sz="5600" b="1" dirty="0"/>
              <a:t>웃으며 인사해</a:t>
            </a:r>
          </a:p>
          <a:p>
            <a:pPr algn="ctr"/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랄라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 smtClean="0"/>
              <a:t>랄라</a:t>
            </a:r>
            <a:endParaRPr lang="en-US" altLang="ko-KR" sz="5600" b="1" dirty="0" smtClean="0"/>
          </a:p>
          <a:p>
            <a:pPr algn="ctr"/>
            <a:r>
              <a:rPr lang="ko-KR" altLang="en-US" sz="5600" b="1" dirty="0" smtClean="0"/>
              <a:t> </a:t>
            </a:r>
            <a:r>
              <a:rPr lang="ko-KR" altLang="en-US" sz="5600" b="1" dirty="0"/>
              <a:t>즐겁게 </a:t>
            </a:r>
            <a:r>
              <a:rPr lang="ko-KR" altLang="en-US" sz="5600" b="1" dirty="0" smtClean="0"/>
              <a:t>인사해</a:t>
            </a:r>
            <a:endParaRPr lang="ko-KR" altLang="en-US" sz="5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인사합시다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6" y="4217986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567542" y="904565"/>
            <a:ext cx="99604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 smtClean="0">
                <a:solidFill>
                  <a:prstClr val="black"/>
                </a:solidFill>
              </a:rPr>
              <a:t>우리는 </a:t>
            </a:r>
            <a:r>
              <a:rPr lang="ko-KR" altLang="en-US" sz="5600" b="1" dirty="0">
                <a:solidFill>
                  <a:prstClr val="black"/>
                </a:solidFill>
              </a:rPr>
              <a:t>하나님의 자녀들이죠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 다 하나 되어 인사합시다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서로를 축복하며 안아주세요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모두다 기뻐하며 인사합시다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736" y="202042"/>
            <a:ext cx="15185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인사합시다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765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14"/>
            <a:ext cx="2633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1843" y="2024743"/>
            <a:ext cx="9617529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/>
              <a:t>주의 자비가 내려와 내려와</a:t>
            </a:r>
            <a:endParaRPr lang="en-US" altLang="ko-KR" sz="5400" b="1" dirty="0" smtClean="0"/>
          </a:p>
          <a:p>
            <a:pPr algn="ctr"/>
            <a:r>
              <a:rPr lang="ko-KR" altLang="en-US" sz="5400" b="1" dirty="0" smtClean="0"/>
              <a:t>주의 자비가 봄비같이</a:t>
            </a:r>
            <a:endParaRPr lang="en-US" altLang="ko-KR" sz="5400" b="1" dirty="0" smtClean="0"/>
          </a:p>
          <a:p>
            <a:pPr algn="ctr"/>
            <a:r>
              <a:rPr lang="ko-KR" altLang="en-US" sz="5400" b="1" dirty="0" smtClean="0"/>
              <a:t>쥐의 자비가 내려와 나를 덮네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297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14"/>
            <a:ext cx="2633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2034" y="2073729"/>
            <a:ext cx="9748157" cy="28777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/>
              <a:t>HEY HO~ </a:t>
            </a:r>
            <a:r>
              <a:rPr lang="ko-KR" altLang="en-US" sz="5400" b="1" dirty="0" smtClean="0"/>
              <a:t>주의 자비하심과</a:t>
            </a:r>
            <a:endParaRPr lang="en-US" altLang="ko-KR" sz="5400" b="1" dirty="0" smtClean="0"/>
          </a:p>
          <a:p>
            <a:pPr algn="ctr"/>
            <a:r>
              <a:rPr lang="en-US" altLang="ko-KR" sz="5400" b="1" dirty="0" smtClean="0"/>
              <a:t>HEY HO~ </a:t>
            </a:r>
            <a:r>
              <a:rPr lang="ko-KR" altLang="en-US" sz="5400" b="1" dirty="0" smtClean="0"/>
              <a:t>주의 은혜로</a:t>
            </a:r>
            <a:endParaRPr lang="en-US" altLang="ko-KR" sz="5400" b="1" dirty="0" smtClean="0"/>
          </a:p>
          <a:p>
            <a:pPr algn="ctr"/>
            <a:r>
              <a:rPr lang="en-US" altLang="ko-KR" sz="5400" b="1" dirty="0" smtClean="0"/>
              <a:t>HEY HO~ </a:t>
            </a:r>
            <a:r>
              <a:rPr lang="ko-KR" altLang="en-US" sz="5400" b="1" dirty="0" smtClean="0"/>
              <a:t>나는 영원히 춤추리</a:t>
            </a:r>
            <a:endParaRPr lang="en-US" altLang="ko-KR" sz="5400" b="1" dirty="0" smtClean="0"/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매일매일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41" y="1229972"/>
            <a:ext cx="108164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부끄럽고 슬픈 마음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내게 있어요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벗어버리고 싶어요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죄 죄 죄가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 생각 더럽힐 때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깨끗하게 덮어주세요 </a:t>
            </a:r>
            <a:endParaRPr lang="ko-KR" altLang="en-US" sz="5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매일매일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41" y="1229972"/>
            <a:ext cx="108164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나를 사랑하시는 하나님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오직 주만 바라 보면서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 마음 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매일매일 준비해요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하나님 만 사랑할래요</a:t>
            </a:r>
            <a:endParaRPr lang="ko-KR" altLang="en-US" sz="5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기도하고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섬기며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믿음으로 자라나요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1858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16747</TotalTime>
  <Words>416</Words>
  <Application>Microsoft Office PowerPoint</Application>
  <PresentationFormat>사용자 지정</PresentationFormat>
  <Paragraphs>152</Paragraphs>
  <Slides>29</Slides>
  <Notes>19</Notes>
  <HiddenSlides>0</HiddenSlides>
  <MMClips>0</MMClips>
  <ScaleCrop>false</ScaleCrop>
  <HeadingPairs>
    <vt:vector size="4" baseType="variant">
      <vt:variant>
        <vt:lpstr>테마</vt:lpstr>
      </vt:variant>
      <vt:variant>
        <vt:i4>10</vt:i4>
      </vt:variant>
      <vt:variant>
        <vt:lpstr>슬라이드 제목</vt:lpstr>
      </vt:variant>
      <vt:variant>
        <vt:i4>29</vt:i4>
      </vt:variant>
    </vt:vector>
  </HeadingPairs>
  <TitlesOfParts>
    <vt:vector size="39" baseType="lpstr">
      <vt:lpstr>Office 테마</vt:lpstr>
      <vt:lpstr>7_Office 테마</vt:lpstr>
      <vt:lpstr>2_파형</vt:lpstr>
      <vt:lpstr>8_Office 테마</vt:lpstr>
      <vt:lpstr>9_Office 테마</vt:lpstr>
      <vt:lpstr>2_Office 테마</vt:lpstr>
      <vt:lpstr>3_Office 테마</vt:lpstr>
      <vt:lpstr>1_Office 테마</vt:lpstr>
      <vt:lpstr>11_Office 테마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337</cp:revision>
  <dcterms:created xsi:type="dcterms:W3CDTF">2022-06-11T10:00:30Z</dcterms:created>
  <dcterms:modified xsi:type="dcterms:W3CDTF">2025-03-14T12:51:25Z</dcterms:modified>
  <cp:version/>
</cp:coreProperties>
</file>