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2"/>
  </p:notesMasterIdLst>
  <p:sldIdLst>
    <p:sldId id="1082" r:id="rId3"/>
    <p:sldId id="1056" r:id="rId4"/>
    <p:sldId id="1083" r:id="rId5"/>
    <p:sldId id="1132" r:id="rId6"/>
    <p:sldId id="1133" r:id="rId7"/>
    <p:sldId id="1134" r:id="rId8"/>
    <p:sldId id="1126" r:id="rId9"/>
    <p:sldId id="1127" r:id="rId10"/>
    <p:sldId id="1128" r:id="rId11"/>
    <p:sldId id="1140" r:id="rId12"/>
    <p:sldId id="1141" r:id="rId13"/>
    <p:sldId id="1041" r:id="rId14"/>
    <p:sldId id="1042" r:id="rId15"/>
    <p:sldId id="1142" r:id="rId16"/>
    <p:sldId id="1143" r:id="rId17"/>
    <p:sldId id="270" r:id="rId18"/>
    <p:sldId id="281" r:id="rId19"/>
    <p:sldId id="282" r:id="rId20"/>
    <p:sldId id="276" r:id="rId21"/>
    <p:sldId id="862" r:id="rId22"/>
    <p:sldId id="1135" r:id="rId23"/>
    <p:sldId id="1136" r:id="rId24"/>
    <p:sldId id="1137" r:id="rId25"/>
    <p:sldId id="1138" r:id="rId26"/>
    <p:sldId id="1139" r:id="rId27"/>
    <p:sldId id="293" r:id="rId28"/>
    <p:sldId id="1125" r:id="rId29"/>
    <p:sldId id="280" r:id="rId30"/>
    <p:sldId id="283" r:id="rId3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현대교회는 하나님이 살아계신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곳임을 알 수 있게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메리스가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더 이상 번지지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않고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메리스로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더 이상 힘들어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하는 사람들이 없게 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12776"/>
            <a:ext cx="87496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네팔의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뻐슈뻐띠꾸마리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err="1" smtClean="0">
                <a:latin typeface="HY견고딕" pitchFamily="18" charset="-127"/>
                <a:ea typeface="HY견고딕" pitchFamily="18" charset="-127"/>
              </a:rPr>
              <a:t>비케이와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필리핀의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리봇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로날드에게도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함께 하셔서 말씀 안에서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무럭무럭 건강하게 잘 자라게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아멘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오순절이 되어서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그들은 모두 한 곳에 모여 있었다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그때에 갑자기 하늘에서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세찬 바람이 부는 듯한 소리가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나더니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</a:t>
            </a: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그들이 앉아 있는 온 집안을 </a:t>
            </a:r>
            <a:endParaRPr lang="en-US" altLang="ko-KR" sz="3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가득 채웠다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그리고 불길이 솟아오를 때</a:t>
            </a:r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성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혓바닥처럼 갈라지는 것 같은</a:t>
            </a:r>
            <a:endParaRPr lang="en-US" altLang="ko-KR" sz="3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혀들이 그들에게 나타나더니</a:t>
            </a:r>
            <a:r>
              <a:rPr lang="en-US" altLang="ko-KR" sz="3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각 사람 위에 내려앉았다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10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성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그들은 모두 성령으로 충만하게</a:t>
            </a:r>
            <a:endParaRPr lang="en-US" altLang="ko-KR" sz="3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되어서</a:t>
            </a:r>
            <a:r>
              <a:rPr lang="en-US" altLang="ko-KR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3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각각 방언으로 말하기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시작하였다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1576" y="2564904"/>
            <a:ext cx="831028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성령강림후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제 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실행 단추: 홈 2">
            <a:hlinkClick r:id="rId3" action="ppaction://hlinksldjump" highlightClick="1"/>
          </p:cNvPr>
          <p:cNvSpPr/>
          <p:nvPr/>
        </p:nvSpPr>
        <p:spPr>
          <a:xfrm>
            <a:off x="103242" y="330353"/>
            <a:ext cx="721101" cy="721059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7" tIns="45738" rIns="91477" bIns="45738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실행 단추: 홈 2">
            <a:hlinkClick r:id="rId3" action="ppaction://hlinksldjump" highlightClick="1"/>
          </p:cNvPr>
          <p:cNvSpPr/>
          <p:nvPr/>
        </p:nvSpPr>
        <p:spPr>
          <a:xfrm>
            <a:off x="247779" y="330353"/>
            <a:ext cx="721101" cy="719471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7" tIns="45738" rIns="91477" bIns="45738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성령의 하나님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제자들은 성령으로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충만함을 받아 방언을 말하며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담대히 복음을 증거하여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처음으로 교회를 세웠습니다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성령의 하나님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여기 모인 저희들에게도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말씀에 순종하여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성령님을 선물로 받고 싶습니다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예수님의 증인으로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살아갈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것을 다짐하고 기억하는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저희들에게도 성령님이 마음에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오셔서 권능을 받게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그래서 서로서로 도우며 나누며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실천을 하는 저희들의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모습을 보고 믿지 않는 사람들이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저희들을 두려워하고 칭찬하게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5371</TotalTime>
  <Words>454</Words>
  <Application>Microsoft Office PowerPoint</Application>
  <PresentationFormat>화면 슬라이드 쇼(4:3)</PresentationFormat>
  <Paragraphs>128</Paragraphs>
  <Slides>29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29</vt:i4>
      </vt:variant>
    </vt:vector>
  </HeadingPairs>
  <TitlesOfParts>
    <vt:vector size="31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기도- 이재현 어린이</vt:lpstr>
      <vt:lpstr>설  교 -  김만규 권사님</vt:lpstr>
      <vt:lpstr>슬라이드 21</vt:lpstr>
      <vt:lpstr>슬라이드 22</vt:lpstr>
      <vt:lpstr>슬라이드 23</vt:lpstr>
      <vt:lpstr>슬라이드 24</vt:lpstr>
      <vt:lpstr>슬라이드 25</vt:lpstr>
      <vt:lpstr>헌금 기도 –   어린이</vt:lpstr>
      <vt:lpstr>광  고</vt:lpstr>
      <vt:lpstr>슬라이드 28</vt:lpstr>
      <vt:lpstr>슬라이드 29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681</cp:revision>
  <dcterms:created xsi:type="dcterms:W3CDTF">2002-08-20T12:26:03Z</dcterms:created>
  <dcterms:modified xsi:type="dcterms:W3CDTF">2015-06-06T03:25:04Z</dcterms:modified>
</cp:coreProperties>
</file>