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54" r:id="rId13"/>
    <p:sldMasterId id="2147485366" r:id="rId14"/>
    <p:sldMasterId id="2147485391" r:id="rId15"/>
    <p:sldMasterId id="2147485403" r:id="rId16"/>
    <p:sldMasterId id="2147485429" r:id="rId17"/>
    <p:sldMasterId id="2147485468" r:id="rId18"/>
  </p:sldMasterIdLst>
  <p:notesMasterIdLst>
    <p:notesMasterId r:id="rId51"/>
  </p:notesMasterIdLst>
  <p:sldIdLst>
    <p:sldId id="1998" r:id="rId19"/>
    <p:sldId id="2361" r:id="rId20"/>
    <p:sldId id="2446" r:id="rId21"/>
    <p:sldId id="2447" r:id="rId22"/>
    <p:sldId id="2448" r:id="rId23"/>
    <p:sldId id="2467" r:id="rId24"/>
    <p:sldId id="2468" r:id="rId25"/>
    <p:sldId id="2469" r:id="rId26"/>
    <p:sldId id="2456" r:id="rId27"/>
    <p:sldId id="2457" r:id="rId28"/>
    <p:sldId id="2458" r:id="rId29"/>
    <p:sldId id="2346" r:id="rId30"/>
    <p:sldId id="2302" r:id="rId31"/>
    <p:sldId id="2303" r:id="rId32"/>
    <p:sldId id="2304" r:id="rId33"/>
    <p:sldId id="2305" r:id="rId34"/>
    <p:sldId id="2470" r:id="rId35"/>
    <p:sldId id="2471" r:id="rId36"/>
    <p:sldId id="2472" r:id="rId37"/>
    <p:sldId id="2445" r:id="rId38"/>
    <p:sldId id="2309" r:id="rId39"/>
    <p:sldId id="2318" r:id="rId40"/>
    <p:sldId id="2312" r:id="rId41"/>
    <p:sldId id="2461" r:id="rId42"/>
    <p:sldId id="2462" r:id="rId43"/>
    <p:sldId id="2315" r:id="rId44"/>
    <p:sldId id="1125" r:id="rId45"/>
    <p:sldId id="2006" r:id="rId46"/>
    <p:sldId id="1932" r:id="rId47"/>
    <p:sldId id="1933" r:id="rId48"/>
    <p:sldId id="1934" r:id="rId49"/>
    <p:sldId id="2363" r:id="rId50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57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1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6975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33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2922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39498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06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264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160"/>
    <a:srgbClr val="111111"/>
    <a:srgbClr val="99E0FF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79375" autoAdjust="0"/>
  </p:normalViewPr>
  <p:slideViewPr>
    <p:cSldViewPr>
      <p:cViewPr>
        <p:scale>
          <a:sx n="97" d="100"/>
          <a:sy n="97" d="100"/>
        </p:scale>
        <p:origin x="-1392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571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16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6975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332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2922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98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6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3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3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7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1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3" y="338688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6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9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84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2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43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11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47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8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8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1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2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336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3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69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19" indent="0">
              <a:buNone/>
              <a:defRPr sz="2800"/>
            </a:lvl2pPr>
            <a:lvl3pPr marL="913253" indent="0">
              <a:buNone/>
              <a:defRPr sz="2400"/>
            </a:lvl3pPr>
            <a:lvl4pPr marL="1369886" indent="0">
              <a:buNone/>
              <a:defRPr sz="2100"/>
            </a:lvl4pPr>
            <a:lvl5pPr marL="1826512" indent="0">
              <a:buNone/>
              <a:defRPr sz="2100"/>
            </a:lvl5pPr>
            <a:lvl6pPr marL="2283146" indent="0">
              <a:buNone/>
              <a:defRPr sz="2100"/>
            </a:lvl6pPr>
            <a:lvl7pPr marL="2739770" indent="0">
              <a:buNone/>
              <a:defRPr sz="2100"/>
            </a:lvl7pPr>
            <a:lvl8pPr marL="3196387" indent="0">
              <a:buNone/>
              <a:defRPr sz="2100"/>
            </a:lvl8pPr>
            <a:lvl9pPr marL="365301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9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89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1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6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83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3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37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00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8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74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9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9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0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1" y="-196850"/>
            <a:ext cx="906780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325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1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1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8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9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82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5" y="1574800"/>
            <a:ext cx="6972300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61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191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721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606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11" y="4476764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11" y="3027084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020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03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517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823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14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5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203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060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85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30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29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83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025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9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6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2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36" y="278556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99" indent="0">
              <a:buNone/>
              <a:defRPr sz="2800"/>
            </a:lvl2pPr>
            <a:lvl3pPr marL="912627" indent="0">
              <a:buNone/>
              <a:defRPr sz="2400"/>
            </a:lvl3pPr>
            <a:lvl4pPr marL="1368946" indent="0">
              <a:buNone/>
              <a:defRPr sz="2100"/>
            </a:lvl4pPr>
            <a:lvl5pPr marL="1825258" indent="0">
              <a:buNone/>
              <a:defRPr sz="2100"/>
            </a:lvl5pPr>
            <a:lvl6pPr marL="2281578" indent="0">
              <a:buNone/>
              <a:defRPr sz="2100"/>
            </a:lvl6pPr>
            <a:lvl7pPr marL="2737890" indent="0">
              <a:buNone/>
              <a:defRPr sz="2100"/>
            </a:lvl7pPr>
            <a:lvl8pPr marL="3194189" indent="0">
              <a:buNone/>
              <a:defRPr sz="2100"/>
            </a:lvl8pPr>
            <a:lvl9pPr marL="3650499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5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7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1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2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2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4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5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4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8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90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9" y="6250390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66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4" y="6250366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6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6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10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28" tIns="45674" rIns="9132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2"/>
            <a:ext cx="5048920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62"/>
            <a:ext cx="504892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8"/>
            <a:ext cx="154910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3" y="2675467"/>
            <a:ext cx="9877777" cy="3450696"/>
          </a:xfrm>
          <a:prstGeom prst="rect">
            <a:avLst/>
          </a:prstGeom>
        </p:spPr>
        <p:txBody>
          <a:bodyPr vert="horz" lIns="91328" tIns="45674" rIns="9132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xStyles>
    <p:titleStyle>
      <a:lvl1pPr algn="ctr" defTabSz="91325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78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46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589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57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21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85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49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129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770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9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3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2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87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5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283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5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14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726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68" tIns="45650" rIns="91268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410"/>
            <a:ext cx="5048920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3" y="6250410"/>
            <a:ext cx="504892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10"/>
            <a:ext cx="154910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77" y="2675467"/>
            <a:ext cx="9877777" cy="3450696"/>
          </a:xfrm>
          <a:prstGeom prst="rect">
            <a:avLst/>
          </a:prstGeom>
        </p:spPr>
        <p:txBody>
          <a:bodyPr vert="horz" lIns="91268" tIns="45650" rIns="91268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62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79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5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000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786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205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63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05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465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89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7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6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5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7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8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90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6" y="625036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2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4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54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99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184048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0442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63129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7"/>
            <a:ext cx="10513168" cy="2092804"/>
          </a:xfrm>
          <a:prstGeom prst="rect">
            <a:avLst/>
          </a:prstGeom>
          <a:noFill/>
        </p:spPr>
        <p:txBody>
          <a:bodyPr wrap="square" lIns="91346" tIns="45682" rIns="91346" bIns="45682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 절 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3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2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7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53" y="22"/>
            <a:ext cx="93535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548682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5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조남주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57318"/>
            <a:ext cx="122122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207568" y="2231319"/>
            <a:ext cx="7848872" cy="241602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이사야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9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52475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이사야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55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500" b="1" dirty="0" smtClean="0">
                <a:solidFill>
                  <a:prstClr val="black"/>
                </a:solidFill>
              </a:rPr>
              <a:t>내가 또 주의 목소리를 들으니 주께서 이르시되 내가 누구를 보내며 누가 우리를 위하여 갈꼬 하시니 그 때에 내가 이르되 내가 여기 </a:t>
            </a:r>
            <a:r>
              <a:rPr lang="ko-KR" altLang="en-US" sz="5500" b="1" dirty="0" err="1" smtClean="0">
                <a:solidFill>
                  <a:prstClr val="black"/>
                </a:solidFill>
              </a:rPr>
              <a:t>있</a:t>
            </a:r>
            <a:endParaRPr lang="en-US" altLang="ko-KR" sz="5500" b="1" dirty="0" smtClean="0">
              <a:solidFill>
                <a:prstClr val="black"/>
              </a:solidFill>
            </a:endParaRPr>
          </a:p>
          <a:p>
            <a:r>
              <a:rPr lang="ko-KR" altLang="en-US" sz="5500" b="1" dirty="0" smtClean="0">
                <a:solidFill>
                  <a:prstClr val="black"/>
                </a:solidFill>
              </a:rPr>
              <a:t>나이다 나를 보내소서 하였더니</a:t>
            </a:r>
            <a:endParaRPr lang="en-US" altLang="ko-KR" sz="55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81"/>
            <a:ext cx="7848872" cy="14465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351583" y="2346422"/>
            <a:ext cx="7488833" cy="83097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나를 보내소서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589240"/>
            <a:ext cx="89312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5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9327" y="14748"/>
            <a:ext cx="12158227" cy="564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5658221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367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1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3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9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7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145767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14711</TotalTime>
  <Words>374</Words>
  <Application>Microsoft Office PowerPoint</Application>
  <PresentationFormat>사용자 지정</PresentationFormat>
  <Paragraphs>123</Paragraphs>
  <Slides>32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15</vt:i4>
      </vt:variant>
      <vt:variant>
        <vt:lpstr>슬라이드 제목</vt:lpstr>
      </vt:variant>
      <vt:variant>
        <vt:i4>32</vt:i4>
      </vt:variant>
    </vt:vector>
  </HeadingPairs>
  <TitlesOfParts>
    <vt:vector size="47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2_파형</vt:lpstr>
      <vt:lpstr>2_Office 테마</vt:lpstr>
      <vt:lpstr>7_파형</vt:lpstr>
      <vt:lpstr>1_한컴오피스</vt:lpstr>
      <vt:lpstr>1_White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1246</cp:revision>
  <dcterms:created xsi:type="dcterms:W3CDTF">2002-08-20T12:26:03Z</dcterms:created>
  <dcterms:modified xsi:type="dcterms:W3CDTF">2022-02-18T15:53:55Z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