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62" r:id="rId11"/>
    <p:sldMasterId id="2147484875" r:id="rId12"/>
    <p:sldMasterId id="2147484888" r:id="rId13"/>
    <p:sldMasterId id="2147484914" r:id="rId14"/>
    <p:sldMasterId id="2147484927" r:id="rId15"/>
  </p:sldMasterIdLst>
  <p:notesMasterIdLst>
    <p:notesMasterId r:id="rId45"/>
  </p:notesMasterIdLst>
  <p:sldIdLst>
    <p:sldId id="1998" r:id="rId16"/>
    <p:sldId id="2159" r:id="rId17"/>
    <p:sldId id="2254" r:id="rId18"/>
    <p:sldId id="2250" r:id="rId19"/>
    <p:sldId id="2251" r:id="rId20"/>
    <p:sldId id="2245" r:id="rId21"/>
    <p:sldId id="2246" r:id="rId22"/>
    <p:sldId id="2247" r:id="rId23"/>
    <p:sldId id="2062" r:id="rId24"/>
    <p:sldId id="1916" r:id="rId25"/>
    <p:sldId id="1917" r:id="rId26"/>
    <p:sldId id="1918" r:id="rId27"/>
    <p:sldId id="1919" r:id="rId28"/>
    <p:sldId id="2257" r:id="rId29"/>
    <p:sldId id="2258" r:id="rId30"/>
    <p:sldId id="2003" r:id="rId31"/>
    <p:sldId id="2005" r:id="rId32"/>
    <p:sldId id="2083" r:id="rId33"/>
    <p:sldId id="2248" r:id="rId34"/>
    <p:sldId id="2144" r:id="rId35"/>
    <p:sldId id="2259" r:id="rId36"/>
    <p:sldId id="2260" r:id="rId37"/>
    <p:sldId id="2004" r:id="rId38"/>
    <p:sldId id="2006" r:id="rId39"/>
    <p:sldId id="1125" r:id="rId40"/>
    <p:sldId id="1932" r:id="rId41"/>
    <p:sldId id="1933" r:id="rId42"/>
    <p:sldId id="1934" r:id="rId43"/>
    <p:sldId id="1996" r:id="rId4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12710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85585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473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132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034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276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7033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55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41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716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2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0563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541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2041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317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5646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78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40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448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203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20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8701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751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08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59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8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4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0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1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0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8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6805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85106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36647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80304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39607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9118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926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296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5255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5694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3" y="625031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3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8" y="6250333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2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84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93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8" y="6250293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2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56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88639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879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63552" y="2183525"/>
            <a:ext cx="7848872" cy="32624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22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1~19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(16~18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이르시되 여호와께서 이르시기를 내가 나를 가리켜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맹세하노니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네가 이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같이 행하여 네 아들 네 독자도 아끼지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아니하였은즉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내가 네게 큰 복을 주고 네 씨가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크게 번성하여 하늘의 별과 같고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48628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바닷가의 모래와 같게 하리니 네 씨가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그 대적의 성문을 차지하리라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또 네 씨로 말미암아 천하 만민이 복을 받으리니 이는 네가 나의 말을 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행하였음이니라 하셨다 하니라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8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0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082213" y="2263390"/>
            <a:ext cx="6027590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하나님이 </a:t>
            </a:r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아브라함을 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시험하셨어</a:t>
            </a:r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6" y="0"/>
            <a:ext cx="9721081" cy="573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589240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6244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41" y="44624"/>
            <a:ext cx="10081119" cy="568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68" y="5682492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6298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8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31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9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9135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68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72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11166</TotalTime>
  <Words>311</Words>
  <Application>Microsoft Office PowerPoint</Application>
  <PresentationFormat>사용자 지정</PresentationFormat>
  <Paragraphs>108</Paragraphs>
  <Slides>29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1_White</vt:lpstr>
      <vt:lpstr>2_White</vt:lpstr>
      <vt:lpstr>White</vt:lpstr>
      <vt:lpstr>4_White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1171</cp:revision>
  <dcterms:created xsi:type="dcterms:W3CDTF">2002-08-20T12:26:03Z</dcterms:created>
  <dcterms:modified xsi:type="dcterms:W3CDTF">2021-08-21T06:03:38Z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