
<file path=[Content_Types].xml><?xml version="1.0" encoding="utf-8"?>
<Types xmlns="http://schemas.openxmlformats.org/package/2006/content-types">
  <Default Extension="png" ContentType="image/png"/>
  <Default Extension="bin" ContentType="application/octet-stream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media/image46.jpg" ContentType="image/png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4355" r:id="rId3"/>
    <p:sldMasterId id="2147485014" r:id="rId4"/>
    <p:sldMasterId id="2147485038" r:id="rId5"/>
    <p:sldMasterId id="2147485050" r:id="rId6"/>
    <p:sldMasterId id="2147485062" r:id="rId7"/>
    <p:sldMasterId id="2147485087" r:id="rId8"/>
  </p:sldMasterIdLst>
  <p:notesMasterIdLst>
    <p:notesMasterId r:id="rId65"/>
  </p:notesMasterIdLst>
  <p:sldIdLst>
    <p:sldId id="1998" r:id="rId9"/>
    <p:sldId id="3545" r:id="rId10"/>
    <p:sldId id="3751" r:id="rId11"/>
    <p:sldId id="3752" r:id="rId12"/>
    <p:sldId id="287" r:id="rId13"/>
    <p:sldId id="3753" r:id="rId14"/>
    <p:sldId id="3754" r:id="rId15"/>
    <p:sldId id="3755" r:id="rId16"/>
    <p:sldId id="3549" r:id="rId17"/>
    <p:sldId id="3758" r:id="rId18"/>
    <p:sldId id="3759" r:id="rId19"/>
    <p:sldId id="3738" r:id="rId20"/>
    <p:sldId id="3739" r:id="rId21"/>
    <p:sldId id="3740" r:id="rId22"/>
    <p:sldId id="3741" r:id="rId23"/>
    <p:sldId id="3742" r:id="rId24"/>
    <p:sldId id="3743" r:id="rId25"/>
    <p:sldId id="3744" r:id="rId26"/>
    <p:sldId id="3745" r:id="rId27"/>
    <p:sldId id="265" r:id="rId28"/>
    <p:sldId id="3746" r:id="rId29"/>
    <p:sldId id="266" r:id="rId30"/>
    <p:sldId id="267" r:id="rId31"/>
    <p:sldId id="2614" r:id="rId32"/>
    <p:sldId id="2547" r:id="rId33"/>
    <p:sldId id="2548" r:id="rId34"/>
    <p:sldId id="2549" r:id="rId35"/>
    <p:sldId id="2550" r:id="rId36"/>
    <p:sldId id="3747" r:id="rId37"/>
    <p:sldId id="3748" r:id="rId38"/>
    <p:sldId id="3749" r:id="rId39"/>
    <p:sldId id="3750" r:id="rId40"/>
    <p:sldId id="2915" r:id="rId41"/>
    <p:sldId id="3067" r:id="rId42"/>
    <p:sldId id="3068" r:id="rId43"/>
    <p:sldId id="3069" r:id="rId44"/>
    <p:sldId id="3761" r:id="rId45"/>
    <p:sldId id="3760" r:id="rId46"/>
    <p:sldId id="2919" r:id="rId47"/>
    <p:sldId id="2922" r:id="rId48"/>
    <p:sldId id="2641" r:id="rId49"/>
    <p:sldId id="3762" r:id="rId50"/>
    <p:sldId id="3763" r:id="rId51"/>
    <p:sldId id="3764" r:id="rId52"/>
    <p:sldId id="3773" r:id="rId53"/>
    <p:sldId id="3765" r:id="rId54"/>
    <p:sldId id="3766" r:id="rId55"/>
    <p:sldId id="3774" r:id="rId56"/>
    <p:sldId id="3770" r:id="rId57"/>
    <p:sldId id="3771" r:id="rId58"/>
    <p:sldId id="3775" r:id="rId59"/>
    <p:sldId id="3772" r:id="rId60"/>
    <p:sldId id="1932" r:id="rId61"/>
    <p:sldId id="1933" r:id="rId62"/>
    <p:sldId id="1934" r:id="rId63"/>
    <p:sldId id="2363" r:id="rId64"/>
  </p:sldIdLst>
  <p:sldSz cx="12192000" cy="6858000"/>
  <p:notesSz cx="6858000" cy="9144000"/>
  <p:defaultTextStyle>
    <a:defPPr>
      <a:defRPr lang="ko-KR"/>
    </a:defPPr>
    <a:lvl1pPr marL="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96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946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92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89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878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838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880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576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905" autoAdjust="0"/>
    <p:restoredTop sz="86422" autoAdjust="0"/>
  </p:normalViewPr>
  <p:slideViewPr>
    <p:cSldViewPr snapToGrid="0">
      <p:cViewPr varScale="1">
        <p:scale>
          <a:sx n="75" d="100"/>
          <a:sy n="75" d="100"/>
        </p:scale>
        <p:origin x="614" y="67"/>
      </p:cViewPr>
      <p:guideLst>
        <p:guide orient="horz" pos="2159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895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viewProps" Target="viewProp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3EA8BDFC-D22E-4261-8EE4-989EA2EF652D}" type="datetime1">
              <a:rPr lang="ko-KR" altLang="en-US"/>
              <a:pPr lvl="0">
                <a:defRPr/>
              </a:pPr>
              <a:t>2025-09-14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  <a:p>
            <a:pPr lvl="1">
              <a:defRPr/>
            </a:pPr>
            <a:r>
              <a:rPr lang="ko-KR" altLang="en-US"/>
              <a:t>두 번째 수준</a:t>
            </a:r>
          </a:p>
          <a:p>
            <a:pPr lvl="2">
              <a:defRPr/>
            </a:pPr>
            <a:r>
              <a:rPr lang="ko-KR" altLang="en-US"/>
              <a:t>세 번째 수준</a:t>
            </a:r>
          </a:p>
          <a:p>
            <a:pPr lvl="3">
              <a:defRPr/>
            </a:pPr>
            <a:r>
              <a:rPr lang="ko-KR" altLang="en-US"/>
              <a:t>네 번째 수준</a:t>
            </a:r>
          </a:p>
          <a:p>
            <a:pPr lvl="4">
              <a:defRPr/>
            </a:pPr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AA86F90B-29EA-4C02-BF72-5D8E4F5529C6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6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46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92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89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878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838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80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76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3946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AA86F90B-29EA-4C02-BF72-5D8E4F5529C6}" type="slidenum">
              <a:rPr lang="ko-KR" altLang="en-US" smtClean="0"/>
              <a:pPr lvl="0">
                <a:defRPr/>
              </a:pPr>
              <a:t>33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72425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34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6774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1836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AA86F90B-29EA-4C02-BF72-5D8E4F5529C6}" type="slidenum">
              <a:rPr lang="ko-KR" altLang="en-US" smtClean="0"/>
              <a:pPr lvl="0">
                <a:defRPr/>
              </a:pPr>
              <a:t>36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979351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07D724-E75D-CB33-951D-97A47C793E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74C3421F-62B4-EC0B-FEBD-EF3F8CC626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DF5DA4F9-EC08-05B8-31D4-C592F40C12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6260277-9F2B-87D5-9576-A9E023C71A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37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3051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7714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AADAC8-3398-6EF1-1283-C6A5C5398B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1C1E43D4-06BA-DBD3-6F44-D7FD1ABA00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1B5F091D-657B-839F-7BE8-CD3B4F3077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E88E940-60EB-23D9-B003-0DEDDD56EE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38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5243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40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6FDB8-604E-4BE2-A957-D744E861979B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28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  <p:extLst>
      <p:ext uri="{BB962C8B-B14F-4D97-AF65-F5344CB8AC3E}">
        <p14:creationId xmlns:p14="http://schemas.microsoft.com/office/powerpoint/2010/main" val="38945490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84233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6368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45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0613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90808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5560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7706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B077B7-92F0-429C-9EA0-BE70C43F16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02308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996303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0130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51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5398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28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226018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53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54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55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C08645-7B69-6E85-B3FB-BDD726375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17AB8AF6-F6A5-2782-5A36-BB5EC5D5A4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BF80DADE-163A-E367-E011-7E7D6D5BA0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59283C-D4FC-9386-C056-CEF4AAB776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B077B7-92F0-429C-9EA0-BE70C43F16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9398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BB7A84-AE68-5F3A-4C0B-3FC680AB72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15814D75-C6D0-6EC4-DA2A-1D5420C559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D495B75-F233-F72B-170B-A5902A2CB7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269AFEB-4489-131E-CB99-81B198E2FD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B077B7-92F0-429C-9EA0-BE70C43F16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61828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8034-DFCB-DCAC-06B3-52471E509A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A817752-5BBF-05D9-9955-7A737775AF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13C428E3-0B60-4F8D-A62F-F9B0792DB9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453A789-BEFE-CFCF-8E29-1132C6E7A5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B077B7-92F0-429C-9EA0-BE70C43F16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82752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7714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E1FD10-BB1F-6956-BE75-2F20AB9AD6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3ECF96A-818B-2D31-C208-9F3471FB28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4EE43992-1EC6-4F7E-C2DF-3F10C20471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2967EF7-B565-29F7-7AF5-25B18AE9AA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60598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A84D81-2D62-D326-56BD-65D3E45883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7229D93F-78AE-07E1-21A2-E158313DC1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83E56F8-A077-011C-2983-9B469CBEC0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F251F7F-2034-1FCD-1180-445CC4E3D3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4060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203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63" indent="0" algn="ctr">
              <a:buNone/>
              <a:defRPr sz="2000"/>
            </a:lvl2pPr>
            <a:lvl3pPr marL="913946" indent="0" algn="ctr">
              <a:buNone/>
              <a:defRPr sz="1900"/>
            </a:lvl3pPr>
            <a:lvl4pPr marL="1370920" indent="0" algn="ctr">
              <a:buNone/>
              <a:defRPr sz="1600"/>
            </a:lvl4pPr>
            <a:lvl5pPr marL="1827893" indent="0" algn="ctr">
              <a:buNone/>
              <a:defRPr sz="1600"/>
            </a:lvl5pPr>
            <a:lvl6pPr marL="2284878" indent="0" algn="ctr">
              <a:buNone/>
              <a:defRPr sz="1600"/>
            </a:lvl6pPr>
            <a:lvl7pPr marL="2741838" indent="0" algn="ctr">
              <a:buNone/>
              <a:defRPr sz="1600"/>
            </a:lvl7pPr>
            <a:lvl8pPr marL="3198800" indent="0" algn="ctr">
              <a:buNone/>
              <a:defRPr sz="1600"/>
            </a:lvl8pPr>
            <a:lvl9pPr marL="3655763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2025-09-14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2025-09-14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315"/>
            <a:ext cx="2628900" cy="5811839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315"/>
            <a:ext cx="7734300" cy="5811839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2025-09-14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1054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6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1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6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31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70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7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856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85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471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67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2025-09-14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1019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99" indent="0">
              <a:buNone/>
              <a:defRPr sz="2800"/>
            </a:lvl2pPr>
            <a:lvl3pPr marL="913437" indent="0">
              <a:buNone/>
              <a:defRPr sz="2400"/>
            </a:lvl3pPr>
            <a:lvl4pPr marL="1370158" indent="0">
              <a:buNone/>
              <a:defRPr sz="2100"/>
            </a:lvl4pPr>
            <a:lvl5pPr marL="1826874" indent="0">
              <a:buNone/>
              <a:defRPr sz="2100"/>
            </a:lvl5pPr>
            <a:lvl6pPr marL="2283618" indent="0">
              <a:buNone/>
              <a:defRPr sz="2100"/>
            </a:lvl6pPr>
            <a:lvl7pPr marL="2740313" indent="0">
              <a:buNone/>
              <a:defRPr sz="2100"/>
            </a:lvl7pPr>
            <a:lvl8pPr marL="3197008" indent="0">
              <a:buNone/>
              <a:defRPr sz="2100"/>
            </a:lvl8pPr>
            <a:lvl9pPr marL="365370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799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226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226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842" y="5930099"/>
            <a:ext cx="10985503" cy="318491"/>
          </a:xfrm>
          <a:prstGeom prst="rect">
            <a:avLst/>
          </a:prstGeom>
        </p:spPr>
        <p:txBody>
          <a:bodyPr lIns="22858" tIns="22858" rIns="22858" bIns="22858"/>
          <a:lstStyle>
            <a:lvl1pPr marL="0" indent="0" defTabSz="391926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300" y="1287762"/>
            <a:ext cx="10985503" cy="2324101"/>
          </a:xfrm>
          <a:prstGeom prst="rect">
            <a:avLst/>
          </a:prstGeom>
        </p:spPr>
        <p:txBody>
          <a:bodyPr anchor="b"/>
          <a:lstStyle>
            <a:lvl1pPr>
              <a:defRPr sz="59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6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49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696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478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3946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6904747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1082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2470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9802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6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1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6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31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70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7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1758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2540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881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88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8899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076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1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84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4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7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2025-09-14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3143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499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70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234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1047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99" indent="0">
              <a:buNone/>
              <a:defRPr sz="2800"/>
            </a:lvl2pPr>
            <a:lvl3pPr marL="913437" indent="0">
              <a:buNone/>
              <a:defRPr sz="2400"/>
            </a:lvl3pPr>
            <a:lvl4pPr marL="1370158" indent="0">
              <a:buNone/>
              <a:defRPr sz="2100"/>
            </a:lvl4pPr>
            <a:lvl5pPr marL="1826874" indent="0">
              <a:buNone/>
              <a:defRPr sz="2100"/>
            </a:lvl5pPr>
            <a:lvl6pPr marL="2283618" indent="0">
              <a:buNone/>
              <a:defRPr sz="2100"/>
            </a:lvl6pPr>
            <a:lvl7pPr marL="2740313" indent="0">
              <a:buNone/>
              <a:defRPr sz="2100"/>
            </a:lvl7pPr>
            <a:lvl8pPr marL="3197008" indent="0">
              <a:buNone/>
              <a:defRPr sz="2100"/>
            </a:lvl8pPr>
            <a:lvl9pPr marL="365370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823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0896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1647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254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254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5162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842" y="5930099"/>
            <a:ext cx="10985503" cy="318491"/>
          </a:xfrm>
          <a:prstGeom prst="rect">
            <a:avLst/>
          </a:prstGeom>
        </p:spPr>
        <p:txBody>
          <a:bodyPr lIns="22858" tIns="22858" rIns="22858" bIns="22858"/>
          <a:lstStyle>
            <a:lvl1pPr marL="0" indent="0" defTabSz="391926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300" y="1287762"/>
            <a:ext cx="10985503" cy="2324101"/>
          </a:xfrm>
          <a:prstGeom prst="rect">
            <a:avLst/>
          </a:prstGeom>
        </p:spPr>
        <p:txBody>
          <a:bodyPr anchor="b"/>
          <a:lstStyle>
            <a:lvl1pPr>
              <a:defRPr sz="59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6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49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696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478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3946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9702814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218695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397894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729" y="4203971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40" y="4075667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77" y="4074746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935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6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29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4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594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24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89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53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18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048709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81975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2025-09-14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491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463" indent="0">
              <a:buNone/>
              <a:defRPr sz="2000" b="1"/>
            </a:lvl2pPr>
            <a:lvl3pPr marL="912969" indent="0">
              <a:buNone/>
              <a:defRPr sz="1900" b="1"/>
            </a:lvl3pPr>
            <a:lvl4pPr marL="1369460" indent="0">
              <a:buNone/>
              <a:defRPr sz="1600" b="1"/>
            </a:lvl4pPr>
            <a:lvl5pPr marL="1825944" indent="0">
              <a:buNone/>
              <a:defRPr sz="1600" b="1"/>
            </a:lvl5pPr>
            <a:lvl6pPr marL="2282446" indent="0">
              <a:buNone/>
              <a:defRPr sz="1600" b="1"/>
            </a:lvl6pPr>
            <a:lvl7pPr marL="2738918" indent="0">
              <a:buNone/>
              <a:defRPr sz="1600" b="1"/>
            </a:lvl7pPr>
            <a:lvl8pPr marL="3195379" indent="0">
              <a:buNone/>
              <a:defRPr sz="1600" b="1"/>
            </a:lvl8pPr>
            <a:lvl9pPr marL="365185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57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491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463" indent="0">
              <a:buNone/>
              <a:defRPr sz="2000" b="1"/>
            </a:lvl2pPr>
            <a:lvl3pPr marL="912969" indent="0">
              <a:buNone/>
              <a:defRPr sz="1900" b="1"/>
            </a:lvl3pPr>
            <a:lvl4pPr marL="1369460" indent="0">
              <a:buNone/>
              <a:defRPr sz="1600" b="1"/>
            </a:lvl4pPr>
            <a:lvl5pPr marL="1825944" indent="0">
              <a:buNone/>
              <a:defRPr sz="1600" b="1"/>
            </a:lvl5pPr>
            <a:lvl6pPr marL="2282446" indent="0">
              <a:buNone/>
              <a:defRPr sz="1600" b="1"/>
            </a:lvl6pPr>
            <a:lvl7pPr marL="2738918" indent="0">
              <a:buNone/>
              <a:defRPr sz="1600" b="1"/>
            </a:lvl7pPr>
            <a:lvl8pPr marL="3195379" indent="0">
              <a:buNone/>
              <a:defRPr sz="1600" b="1"/>
            </a:lvl8pPr>
            <a:lvl9pPr marL="365185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57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805621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576200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282221" y="714571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351650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2006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463" indent="0">
              <a:buNone/>
              <a:defRPr sz="1200"/>
            </a:lvl2pPr>
            <a:lvl3pPr marL="912969" indent="0">
              <a:buNone/>
              <a:defRPr sz="1100"/>
            </a:lvl3pPr>
            <a:lvl4pPr marL="1369460" indent="0">
              <a:buNone/>
              <a:defRPr sz="900"/>
            </a:lvl4pPr>
            <a:lvl5pPr marL="1825944" indent="0">
              <a:buNone/>
              <a:defRPr sz="900"/>
            </a:lvl5pPr>
            <a:lvl6pPr marL="2282446" indent="0">
              <a:buNone/>
              <a:defRPr sz="900"/>
            </a:lvl6pPr>
            <a:lvl7pPr marL="2738918" indent="0">
              <a:buNone/>
              <a:defRPr sz="900"/>
            </a:lvl7pPr>
            <a:lvl8pPr marL="3195379" indent="0">
              <a:buNone/>
              <a:defRPr sz="900"/>
            </a:lvl8pPr>
            <a:lvl9pPr marL="365185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773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458226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329" y="339081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588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463" indent="0">
              <a:buNone/>
              <a:defRPr sz="1200"/>
            </a:lvl2pPr>
            <a:lvl3pPr marL="912969" indent="0">
              <a:buNone/>
              <a:defRPr sz="1100"/>
            </a:lvl3pPr>
            <a:lvl4pPr marL="1369460" indent="0">
              <a:buNone/>
              <a:defRPr sz="900"/>
            </a:lvl4pPr>
            <a:lvl5pPr marL="1825944" indent="0">
              <a:buNone/>
              <a:defRPr sz="900"/>
            </a:lvl5pPr>
            <a:lvl6pPr marL="2282446" indent="0">
              <a:buNone/>
              <a:defRPr sz="900"/>
            </a:lvl6pPr>
            <a:lvl7pPr marL="2738918" indent="0">
              <a:buNone/>
              <a:defRPr sz="900"/>
            </a:lvl7pPr>
            <a:lvl8pPr marL="3195379" indent="0">
              <a:buNone/>
              <a:defRPr sz="900"/>
            </a:lvl8pPr>
            <a:lvl9pPr marL="365185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463" indent="0">
              <a:buNone/>
              <a:defRPr sz="2800"/>
            </a:lvl2pPr>
            <a:lvl3pPr marL="912969" indent="0">
              <a:buNone/>
              <a:defRPr sz="2400"/>
            </a:lvl3pPr>
            <a:lvl4pPr marL="1369460" indent="0">
              <a:buNone/>
              <a:defRPr sz="2000"/>
            </a:lvl4pPr>
            <a:lvl5pPr marL="1825944" indent="0">
              <a:buNone/>
              <a:defRPr sz="2000"/>
            </a:lvl5pPr>
            <a:lvl6pPr marL="2282446" indent="0">
              <a:buNone/>
              <a:defRPr sz="2000"/>
            </a:lvl6pPr>
            <a:lvl7pPr marL="2738918" indent="0">
              <a:buNone/>
              <a:defRPr sz="2000"/>
            </a:lvl7pPr>
            <a:lvl8pPr marL="3195379" indent="0">
              <a:buNone/>
              <a:defRPr sz="2000"/>
            </a:lvl8pPr>
            <a:lvl9pPr marL="365185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556046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66745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4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763878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2025-09-14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06437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2025-09-14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537920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2025-09-14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2204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2025-09-14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2025-09-14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18499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2025-09-14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27248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2025-09-14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563455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2025-09-14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02055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2025-09-14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79043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2025-09-14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530584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2025-09-14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105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2025-09-14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26662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7118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940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2025-09-14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7756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2703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1448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35944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2871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0290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59721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0163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4687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A130E-E3B8-4EBE-931F-81B26B8448AA}" type="datetime1">
              <a:rPr lang="ko-KR" altLang="en-US" smtClean="0"/>
              <a:pPr/>
              <a:t>2025-09-14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C6A38-4290-41DD-B95C-4155372FD4A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9904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2025-09-14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3836A-82A3-4C8B-9D31-CD724F3673ED}" type="datetime1">
              <a:rPr lang="ko-KR" altLang="en-US" smtClean="0"/>
              <a:pPr/>
              <a:t>2025-09-14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8161492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EBAF6-36D0-4DD8-B695-D4C1B37E35D6}" type="datetime1">
              <a:rPr lang="ko-KR" altLang="en-US" smtClean="0"/>
              <a:pPr/>
              <a:t>2025-09-14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189482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28D28-603B-4EFC-80F8-17E5E9107035}" type="datetime1">
              <a:rPr lang="ko-KR" altLang="en-US" smtClean="0"/>
              <a:pPr/>
              <a:t>2025-09-14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4451985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제목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A1F4E-0809-4239-8034-C38E431DAF92}" type="datetime1">
              <a:rPr lang="ko-KR" altLang="en-US" smtClean="0"/>
              <a:pPr/>
              <a:t>2025-09-14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4978390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DA496-7307-4E8B-88DE-CB97B48BAB6F}" type="datetime1">
              <a:rPr lang="ko-KR" altLang="en-US" smtClean="0"/>
              <a:pPr/>
              <a:t>2025-09-14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9065253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제목 및 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표 개체 틀 2"/>
          <p:cNvSpPr>
            <a:spLocks noGrp="1"/>
          </p:cNvSpPr>
          <p:nvPr>
            <p:ph type="tbl" sz="quarter" idx="13"/>
          </p:nvPr>
        </p:nvSpPr>
        <p:spPr>
          <a:xfrm>
            <a:off x="608037" y="1643063"/>
            <a:ext cx="10972800" cy="45252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r>
              <a:rPr lang="ko-KR" altLang="en-US"/>
              <a:t>표를 추가하려면 아이콘을 클릭하십시오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21E90-850C-410B-8B89-8394F580CFDA}" type="datetime1">
              <a:rPr lang="ko-KR" altLang="en-US" smtClean="0"/>
              <a:pPr/>
              <a:t>2025-09-14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4730748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제목 및 내용 4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608037" y="3984220"/>
            <a:ext cx="53848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6037" y="3984220"/>
            <a:ext cx="53848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E7E28-9336-4363-8674-B91477D8F243}" type="datetime1">
              <a:rPr lang="ko-KR" altLang="en-US" smtClean="0"/>
              <a:pPr/>
              <a:t>2025-09-14</a:t>
            </a:fld>
            <a:endParaRPr lang="ko-KR" altLang="en-US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6509621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그림 및 설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E7E28-9336-4363-8674-B91477D8F243}" type="datetime1">
              <a:rPr lang="ko-KR" altLang="en-US" smtClean="0"/>
              <a:pPr/>
              <a:t>2025-09-14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7670442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2130426"/>
            <a:ext cx="12192000" cy="1470025"/>
          </a:xfr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48888-F454-4AD2-BA62-3AF29D9807C0}" type="datetime1">
              <a:rPr lang="ko-KR" altLang="en-US" smtClean="0"/>
              <a:pPr/>
              <a:t>2025-09-14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8552691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8" name="텍스트 개체 틀 7"/>
          <p:cNvSpPr>
            <a:spLocks noGrp="1"/>
          </p:cNvSpPr>
          <p:nvPr>
            <p:ph type="body" sz="quarter" idx="14" hasCustomPrompt="1"/>
          </p:nvPr>
        </p:nvSpPr>
        <p:spPr>
          <a:xfrm>
            <a:off x="2857478" y="2214564"/>
            <a:ext cx="6477023" cy="3214687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400"/>
            </a:lvl1pPr>
          </a:lstStyle>
          <a:p>
            <a:pPr lvl="0"/>
            <a:r>
              <a:rPr lang="ko-KR" altLang="en-US"/>
              <a:t>첫째 목차</a:t>
            </a:r>
          </a:p>
          <a:p>
            <a:pPr lvl="0"/>
            <a:r>
              <a:rPr lang="ko-KR" altLang="en-US"/>
              <a:t>둘째 목차</a:t>
            </a:r>
          </a:p>
          <a:p>
            <a:pPr lvl="0"/>
            <a:r>
              <a:rPr lang="ko-KR" altLang="en-US"/>
              <a:t>셋째 목차</a:t>
            </a:r>
          </a:p>
          <a:p>
            <a:pPr lvl="0"/>
            <a:r>
              <a:rPr lang="ko-KR" altLang="en-US"/>
              <a:t>넷째 목차</a:t>
            </a:r>
          </a:p>
          <a:p>
            <a:pPr lvl="0"/>
            <a:r>
              <a:rPr lang="ko-KR" altLang="en-US"/>
              <a:t>다섯째 목차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FEC12-A4C9-4837-AF94-AD867782C04C}" type="datetime1">
              <a:rPr lang="ko-KR" altLang="en-US" smtClean="0"/>
              <a:pPr/>
              <a:t>2025-09-14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97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83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2025-09-14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F84A3-4F29-4053-ACFD-1BAF2D3F140C}" type="datetime1">
              <a:rPr lang="ko-KR" altLang="en-US" smtClean="0"/>
              <a:pPr/>
              <a:t>2025-09-14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5466767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14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63" indent="0" algn="ctr">
              <a:buNone/>
              <a:defRPr sz="2000"/>
            </a:lvl2pPr>
            <a:lvl3pPr marL="913946" indent="0" algn="ctr">
              <a:buNone/>
              <a:defRPr sz="1900"/>
            </a:lvl3pPr>
            <a:lvl4pPr marL="1370920" indent="0" algn="ctr">
              <a:buNone/>
              <a:defRPr sz="1600"/>
            </a:lvl4pPr>
            <a:lvl5pPr marL="1827893" indent="0" algn="ctr">
              <a:buNone/>
              <a:defRPr sz="1600"/>
            </a:lvl5pPr>
            <a:lvl6pPr marL="2284878" indent="0" algn="ctr">
              <a:buNone/>
              <a:defRPr sz="1600"/>
            </a:lvl6pPr>
            <a:lvl7pPr marL="2741838" indent="0" algn="ctr">
              <a:buNone/>
              <a:defRPr sz="1600"/>
            </a:lvl7pPr>
            <a:lvl8pPr marL="3198800" indent="0" algn="ctr">
              <a:buNone/>
              <a:defRPr sz="1600"/>
            </a:lvl8pPr>
            <a:lvl9pPr marL="3655763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20059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95883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08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78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4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7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47238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66255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615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20125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10230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77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21334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77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63" indent="0">
              <a:buNone/>
              <a:defRPr sz="2800"/>
            </a:lvl2pPr>
            <a:lvl3pPr marL="913946" indent="0">
              <a:buNone/>
              <a:defRPr sz="2400"/>
            </a:lvl3pPr>
            <a:lvl4pPr marL="1370920" indent="0">
              <a:buNone/>
              <a:defRPr sz="2000"/>
            </a:lvl4pPr>
            <a:lvl5pPr marL="1827893" indent="0">
              <a:buNone/>
              <a:defRPr sz="2000"/>
            </a:lvl5pPr>
            <a:lvl6pPr marL="2284878" indent="0">
              <a:buNone/>
              <a:defRPr sz="2000"/>
            </a:lvl6pPr>
            <a:lvl7pPr marL="2741838" indent="0">
              <a:buNone/>
              <a:defRPr sz="2000"/>
            </a:lvl7pPr>
            <a:lvl8pPr marL="3198800" indent="0">
              <a:buNone/>
              <a:defRPr sz="2000"/>
            </a:lvl8pPr>
            <a:lvl9pPr marL="3655763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847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83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63" indent="0">
              <a:buNone/>
              <a:defRPr sz="2800"/>
            </a:lvl2pPr>
            <a:lvl3pPr marL="913946" indent="0">
              <a:buNone/>
              <a:defRPr sz="2400"/>
            </a:lvl3pPr>
            <a:lvl4pPr marL="1370920" indent="0">
              <a:buNone/>
              <a:defRPr sz="2000"/>
            </a:lvl4pPr>
            <a:lvl5pPr marL="1827893" indent="0">
              <a:buNone/>
              <a:defRPr sz="2000"/>
            </a:lvl5pPr>
            <a:lvl6pPr marL="2284878" indent="0">
              <a:buNone/>
              <a:defRPr sz="2000"/>
            </a:lvl6pPr>
            <a:lvl7pPr marL="2741838" indent="0">
              <a:buNone/>
              <a:defRPr sz="2000"/>
            </a:lvl7pPr>
            <a:lvl8pPr marL="3198800" indent="0">
              <a:buNone/>
              <a:defRPr sz="2000"/>
            </a:lvl8pPr>
            <a:lvl9pPr marL="3655763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2025-09-14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8393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259"/>
            <a:ext cx="2628900" cy="5811839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259"/>
            <a:ext cx="7734300" cy="5811839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223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00" tIns="45718" rIns="91400" bIns="45718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00" tIns="45718" rIns="91400" bIns="45718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730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2025-09-14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730"/>
            <a:ext cx="41148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730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3946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3" indent="-228493" algn="l" defTabSz="913946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3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0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6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46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2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9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46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2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9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7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3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0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56" tIns="45710" rIns="9135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56" tIns="45710" rIns="9135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938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938"/>
            <a:ext cx="3860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938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4382" r:id="rId12"/>
  </p:sldLayoutIdLst>
  <p:transition/>
  <p:txStyles>
    <p:titleStyle>
      <a:lvl1pPr algn="ctr" defTabSz="913437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54" indent="-342554" algn="l" defTabSz="913437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61" indent="-285465" algn="l" defTabSz="913437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09" indent="-228369" algn="l" defTabSz="913437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504" indent="-228369" algn="l" defTabSz="913437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203" indent="-228369" algn="l" defTabSz="913437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941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6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78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12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99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3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5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74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1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13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0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0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56" tIns="45710" rIns="9135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56" tIns="45710" rIns="9135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966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966"/>
            <a:ext cx="3860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966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19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6" r:id="rId1"/>
    <p:sldLayoutId id="2147484357" r:id="rId2"/>
    <p:sldLayoutId id="2147484358" r:id="rId3"/>
    <p:sldLayoutId id="2147484359" r:id="rId4"/>
    <p:sldLayoutId id="2147484360" r:id="rId5"/>
    <p:sldLayoutId id="2147484361" r:id="rId6"/>
    <p:sldLayoutId id="2147484362" r:id="rId7"/>
    <p:sldLayoutId id="2147484363" r:id="rId8"/>
    <p:sldLayoutId id="2147484364" r:id="rId9"/>
    <p:sldLayoutId id="2147484365" r:id="rId10"/>
    <p:sldLayoutId id="2147484366" r:id="rId11"/>
    <p:sldLayoutId id="2147484398" r:id="rId12"/>
  </p:sldLayoutIdLst>
  <p:transition/>
  <p:txStyles>
    <p:titleStyle>
      <a:lvl1pPr algn="ctr" defTabSz="913437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54" indent="-342554" algn="l" defTabSz="913437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61" indent="-285465" algn="l" defTabSz="913437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09" indent="-228369" algn="l" defTabSz="913437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504" indent="-228369" algn="l" defTabSz="913437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203" indent="-228369" algn="l" defTabSz="913437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941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6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78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12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99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3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5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74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1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13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0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0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>
          <a:xfrm>
            <a:off x="282221" y="1679807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06" tIns="45682" rIns="9130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734"/>
            <a:ext cx="5048920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640" y="6250734"/>
            <a:ext cx="5048921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734"/>
            <a:ext cx="1549101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83" y="2675467"/>
            <a:ext cx="9877777" cy="3450696"/>
          </a:xfrm>
          <a:prstGeom prst="rect">
            <a:avLst/>
          </a:prstGeom>
        </p:spPr>
        <p:txBody>
          <a:bodyPr vert="horz" lIns="91306" tIns="45682" rIns="9130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691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5" r:id="rId1"/>
    <p:sldLayoutId id="2147485016" r:id="rId2"/>
    <p:sldLayoutId id="2147485017" r:id="rId3"/>
    <p:sldLayoutId id="2147485018" r:id="rId4"/>
    <p:sldLayoutId id="2147485019" r:id="rId5"/>
    <p:sldLayoutId id="2147485020" r:id="rId6"/>
    <p:sldLayoutId id="2147485021" r:id="rId7"/>
    <p:sldLayoutId id="2147485022" r:id="rId8"/>
    <p:sldLayoutId id="2147485023" r:id="rId9"/>
    <p:sldLayoutId id="2147485024" r:id="rId10"/>
    <p:sldLayoutId id="2147485025" r:id="rId11"/>
  </p:sldLayoutIdLst>
  <p:transition/>
  <p:txStyles>
    <p:titleStyle>
      <a:lvl1pPr algn="ctr" defTabSz="912969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3896" indent="-273896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372" indent="-273896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320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222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0761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0301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099841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19374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38918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63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69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60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44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46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18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379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851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F8E1C-55AE-476D-B34A-A6F683CDB614}" type="datetimeFigureOut">
              <a:rPr lang="ko-KR" altLang="en-US" smtClean="0"/>
              <a:t>2025-09-14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34240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39" r:id="rId1"/>
    <p:sldLayoutId id="2147485040" r:id="rId2"/>
    <p:sldLayoutId id="2147485041" r:id="rId3"/>
    <p:sldLayoutId id="2147485042" r:id="rId4"/>
    <p:sldLayoutId id="2147485043" r:id="rId5"/>
    <p:sldLayoutId id="2147485044" r:id="rId6"/>
    <p:sldLayoutId id="2147485045" r:id="rId7"/>
    <p:sldLayoutId id="2147485046" r:id="rId8"/>
    <p:sldLayoutId id="2147485047" r:id="rId9"/>
    <p:sldLayoutId id="2147485048" r:id="rId10"/>
    <p:sldLayoutId id="2147485049" r:id="rId11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213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51" r:id="rId1"/>
    <p:sldLayoutId id="2147485052" r:id="rId2"/>
    <p:sldLayoutId id="2147485053" r:id="rId3"/>
    <p:sldLayoutId id="2147485054" r:id="rId4"/>
    <p:sldLayoutId id="2147485055" r:id="rId5"/>
    <p:sldLayoutId id="2147485056" r:id="rId6"/>
    <p:sldLayoutId id="2147485057" r:id="rId7"/>
    <p:sldLayoutId id="2147485058" r:id="rId8"/>
    <p:sldLayoutId id="2147485059" r:id="rId9"/>
    <p:sldLayoutId id="2147485060" r:id="rId10"/>
    <p:sldLayoutId id="2147485061" r:id="rId11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22D86A-5F52-4165-8473-F1B836277586}" type="datetime1">
              <a:rPr lang="ko-KR" altLang="en-US" smtClean="0"/>
              <a:pPr/>
              <a:t>2025-09-14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73371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63" r:id="rId1"/>
    <p:sldLayoutId id="2147485064" r:id="rId2"/>
    <p:sldLayoutId id="2147485065" r:id="rId3"/>
    <p:sldLayoutId id="2147485066" r:id="rId4"/>
    <p:sldLayoutId id="2147485067" r:id="rId5"/>
    <p:sldLayoutId id="2147485068" r:id="rId6"/>
    <p:sldLayoutId id="2147485069" r:id="rId7"/>
    <p:sldLayoutId id="2147485070" r:id="rId8"/>
    <p:sldLayoutId id="2147485071" r:id="rId9"/>
    <p:sldLayoutId id="2147485072" r:id="rId10"/>
    <p:sldLayoutId id="2147485073" r:id="rId11"/>
    <p:sldLayoutId id="2147485074" r:id="rId12"/>
  </p:sldLayoutIdLst>
  <p:hf sldNum="0"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00" tIns="45718" rIns="91400" bIns="45718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00" tIns="45718" rIns="91400" bIns="45718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674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2025-09-14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674"/>
            <a:ext cx="41148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674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997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88" r:id="rId1"/>
    <p:sldLayoutId id="2147485089" r:id="rId2"/>
    <p:sldLayoutId id="2147485090" r:id="rId3"/>
    <p:sldLayoutId id="2147485091" r:id="rId4"/>
    <p:sldLayoutId id="2147485092" r:id="rId5"/>
    <p:sldLayoutId id="2147485093" r:id="rId6"/>
    <p:sldLayoutId id="2147485094" r:id="rId7"/>
    <p:sldLayoutId id="2147485095" r:id="rId8"/>
    <p:sldLayoutId id="2147485096" r:id="rId9"/>
    <p:sldLayoutId id="2147485097" r:id="rId10"/>
    <p:sldLayoutId id="2147485098" r:id="rId11"/>
  </p:sldLayoutIdLst>
  <p:txStyles>
    <p:titleStyle>
      <a:lvl1pPr algn="l" defTabSz="913946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3" indent="-228493" algn="l" defTabSz="913946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3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0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6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46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2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9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46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2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9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7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3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0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bin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3.bin"/><Relationship Id="rId5" Type="http://schemas.openxmlformats.org/officeDocument/2006/relationships/image" Target="../media/image12.bin"/><Relationship Id="rId4" Type="http://schemas.openxmlformats.org/officeDocument/2006/relationships/image" Target="../media/image1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bin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1.bin"/><Relationship Id="rId5" Type="http://schemas.openxmlformats.org/officeDocument/2006/relationships/image" Target="../media/image14.bin"/><Relationship Id="rId4" Type="http://schemas.openxmlformats.org/officeDocument/2006/relationships/image" Target="../media/image13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bin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1.bin"/><Relationship Id="rId5" Type="http://schemas.openxmlformats.org/officeDocument/2006/relationships/image" Target="../media/image16.bin"/><Relationship Id="rId4" Type="http://schemas.openxmlformats.org/officeDocument/2006/relationships/image" Target="../media/image15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bin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1.bin"/><Relationship Id="rId5" Type="http://schemas.openxmlformats.org/officeDocument/2006/relationships/image" Target="../media/image17.bin"/><Relationship Id="rId4" Type="http://schemas.openxmlformats.org/officeDocument/2006/relationships/image" Target="../media/image13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bin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1.bin"/><Relationship Id="rId5" Type="http://schemas.openxmlformats.org/officeDocument/2006/relationships/image" Target="../media/image18.bin"/><Relationship Id="rId4" Type="http://schemas.openxmlformats.org/officeDocument/2006/relationships/image" Target="../media/image15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bin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1.bin"/><Relationship Id="rId5" Type="http://schemas.openxmlformats.org/officeDocument/2006/relationships/image" Target="../media/image19.bin"/><Relationship Id="rId4" Type="http://schemas.openxmlformats.org/officeDocument/2006/relationships/image" Target="../media/image15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bin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1.bin"/><Relationship Id="rId5" Type="http://schemas.openxmlformats.org/officeDocument/2006/relationships/image" Target="../media/image21.bin"/><Relationship Id="rId4" Type="http://schemas.openxmlformats.org/officeDocument/2006/relationships/image" Target="../media/image20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bin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6.bin"/><Relationship Id="rId5" Type="http://schemas.openxmlformats.org/officeDocument/2006/relationships/image" Target="../media/image25.bin"/><Relationship Id="rId4" Type="http://schemas.openxmlformats.org/officeDocument/2006/relationships/image" Target="../media/image24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bin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4.bin"/><Relationship Id="rId5" Type="http://schemas.openxmlformats.org/officeDocument/2006/relationships/image" Target="../media/image27.bin"/><Relationship Id="rId4" Type="http://schemas.openxmlformats.org/officeDocument/2006/relationships/image" Target="../media/image26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bin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4.bin"/><Relationship Id="rId5" Type="http://schemas.openxmlformats.org/officeDocument/2006/relationships/image" Target="../media/image29.bin"/><Relationship Id="rId4" Type="http://schemas.openxmlformats.org/officeDocument/2006/relationships/image" Target="../media/image28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bin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4.bin"/><Relationship Id="rId5" Type="http://schemas.openxmlformats.org/officeDocument/2006/relationships/image" Target="../media/image30.bin"/><Relationship Id="rId4" Type="http://schemas.openxmlformats.org/officeDocument/2006/relationships/image" Target="../media/image26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bin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4.bin"/><Relationship Id="rId5" Type="http://schemas.openxmlformats.org/officeDocument/2006/relationships/image" Target="../media/image31.bin"/><Relationship Id="rId4" Type="http://schemas.openxmlformats.org/officeDocument/2006/relationships/image" Target="../media/image28.bin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bin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37.bin"/><Relationship Id="rId5" Type="http://schemas.openxmlformats.org/officeDocument/2006/relationships/image" Target="../media/image36.bin"/><Relationship Id="rId4" Type="http://schemas.openxmlformats.org/officeDocument/2006/relationships/image" Target="../media/image35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bin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9.bin"/><Relationship Id="rId5" Type="http://schemas.openxmlformats.org/officeDocument/2006/relationships/image" Target="../media/image38.bin"/><Relationship Id="rId4" Type="http://schemas.openxmlformats.org/officeDocument/2006/relationships/image" Target="../media/image37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bin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7.bin"/><Relationship Id="rId5" Type="http://schemas.openxmlformats.org/officeDocument/2006/relationships/image" Target="../media/image36.bin"/><Relationship Id="rId4" Type="http://schemas.openxmlformats.org/officeDocument/2006/relationships/image" Target="../media/image40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bin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37.bin"/><Relationship Id="rId5" Type="http://schemas.openxmlformats.org/officeDocument/2006/relationships/image" Target="../media/image39.bin"/><Relationship Id="rId4" Type="http://schemas.openxmlformats.org/officeDocument/2006/relationships/image" Target="../media/image41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jp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49.jp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10" Type="http://schemas.openxmlformats.org/officeDocument/2006/relationships/image" Target="../media/image58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49.jp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image" Target="../media/image5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-28996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769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78" tIns="45674" rIns="9127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644366-9A3B-4ECC-A5E8-625A37F3438B}"/>
              </a:ext>
            </a:extLst>
          </p:cNvPr>
          <p:cNvSpPr txBox="1"/>
          <p:nvPr/>
        </p:nvSpPr>
        <p:spPr>
          <a:xfrm>
            <a:off x="8285631" y="1052739"/>
            <a:ext cx="3079520" cy="1862028"/>
          </a:xfrm>
          <a:prstGeom prst="rect">
            <a:avLst/>
          </a:prstGeom>
          <a:noFill/>
        </p:spPr>
        <p:txBody>
          <a:bodyPr wrap="none" lIns="91356" tIns="45710" rIns="9135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703FFE-1ABD-EFD9-372B-A183CD6035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extLst>
              <a:ext uri="{FF2B5EF4-FFF2-40B4-BE49-F238E27FC236}">
                <a16:creationId xmlns:a16="http://schemas.microsoft.com/office/drawing/2014/main" id="{934136A7-FE91-78FB-5B8F-C2E1AA6C8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83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09A441-AAD2-8579-AC92-87FD25DEF758}"/>
              </a:ext>
            </a:extLst>
          </p:cNvPr>
          <p:cNvSpPr txBox="1"/>
          <p:nvPr/>
        </p:nvSpPr>
        <p:spPr>
          <a:xfrm>
            <a:off x="283280" y="525336"/>
            <a:ext cx="61828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천국은 마치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79FFBD-F6A0-4E29-0A48-196BC3F52BAB}"/>
              </a:ext>
            </a:extLst>
          </p:cNvPr>
          <p:cNvSpPr txBox="1"/>
          <p:nvPr/>
        </p:nvSpPr>
        <p:spPr>
          <a:xfrm>
            <a:off x="1584438" y="1708944"/>
            <a:ext cx="950177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천국은 마치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밭에 </a:t>
            </a:r>
            <a:r>
              <a:rPr kumimoji="0" lang="ko-KR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감추인</a:t>
            </a: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보화 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땅 속에 묻힌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아무도 모르는 </a:t>
            </a:r>
            <a:r>
              <a:rPr kumimoji="0" lang="ko-KR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보석이라네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65754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C4E200-D7CE-8E4F-6623-E68BE0EE3C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extLst>
              <a:ext uri="{FF2B5EF4-FFF2-40B4-BE49-F238E27FC236}">
                <a16:creationId xmlns:a16="http://schemas.microsoft.com/office/drawing/2014/main" id="{2FB20A4B-B428-8980-82A2-545147C3D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83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38C351-F54B-03C5-8D68-B5E5EF74E1C8}"/>
              </a:ext>
            </a:extLst>
          </p:cNvPr>
          <p:cNvSpPr txBox="1"/>
          <p:nvPr/>
        </p:nvSpPr>
        <p:spPr>
          <a:xfrm>
            <a:off x="283280" y="525336"/>
            <a:ext cx="61828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천국은 마치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A1EB5D-A6DE-B913-7D7B-7636B3C11041}"/>
              </a:ext>
            </a:extLst>
          </p:cNvPr>
          <p:cNvSpPr txBox="1"/>
          <p:nvPr/>
        </p:nvSpPr>
        <p:spPr>
          <a:xfrm>
            <a:off x="1224354" y="1528191"/>
            <a:ext cx="1048351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그 보석 발견한 사람은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기뻐 뛰며 집에 돌아가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집 팔고 땅 팔고 냉장고 팔아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기어이 그 밭을 사고 말 거야</a:t>
            </a:r>
          </a:p>
        </p:txBody>
      </p:sp>
    </p:spTree>
    <p:extLst>
      <p:ext uri="{BB962C8B-B14F-4D97-AF65-F5344CB8AC3E}">
        <p14:creationId xmlns:p14="http://schemas.microsoft.com/office/powerpoint/2010/main" val="33979581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34" y="412273"/>
            <a:ext cx="35475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35" y="811849"/>
            <a:ext cx="982133" cy="469900"/>
          </a:xfrm>
          <a:prstGeom prst="rect">
            <a:avLst/>
          </a:prstGeom>
        </p:spPr>
      </p:pic>
      <p:pic>
        <p:nvPicPr>
          <p:cNvPr id="7" name="그림 6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9" y="1643300"/>
            <a:ext cx="7971367" cy="307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0950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34" y="412273"/>
            <a:ext cx="35475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9" y="1643300"/>
            <a:ext cx="7971367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35" y="811849"/>
            <a:ext cx="982133" cy="4699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7507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34" y="412273"/>
            <a:ext cx="35475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35" y="811849"/>
            <a:ext cx="982133" cy="4699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847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34" y="412273"/>
            <a:ext cx="35475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9" y="1643300"/>
            <a:ext cx="7971367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35" y="811849"/>
            <a:ext cx="982133" cy="4699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7028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34" y="412273"/>
            <a:ext cx="35475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35" y="811849"/>
            <a:ext cx="982133" cy="4699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3064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34" y="412273"/>
            <a:ext cx="35475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35" y="811849"/>
            <a:ext cx="982133" cy="4699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7038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34" y="412273"/>
            <a:ext cx="35475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35" y="811849"/>
            <a:ext cx="982133" cy="4699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1625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798" y="412273"/>
            <a:ext cx="50419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65" y="814363"/>
            <a:ext cx="1240367" cy="228600"/>
          </a:xfrm>
          <a:prstGeom prst="rect">
            <a:avLst/>
          </a:prstGeom>
        </p:spPr>
      </p:pic>
      <p:pic>
        <p:nvPicPr>
          <p:cNvPr id="7" name="그림 6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3724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80735" y="354227"/>
            <a:ext cx="8452022" cy="132343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찬양해요</a:t>
            </a:r>
            <a:r>
              <a:rPr kumimoji="0" lang="en-US" altLang="ko-KR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~</a:t>
            </a:r>
            <a:endParaRPr kumimoji="0" lang="ko-KR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9012194" y="231116"/>
            <a:ext cx="132978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♪</a:t>
            </a:r>
          </a:p>
        </p:txBody>
      </p:sp>
    </p:spTree>
    <p:extLst>
      <p:ext uri="{BB962C8B-B14F-4D97-AF65-F5344CB8AC3E}">
        <p14:creationId xmlns:p14="http://schemas.microsoft.com/office/powerpoint/2010/main" val="18061975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798" y="412273"/>
            <a:ext cx="50419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65" y="814363"/>
            <a:ext cx="1240367" cy="228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2224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798" y="412273"/>
            <a:ext cx="50419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65" y="814363"/>
            <a:ext cx="1240367" cy="228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1921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798" y="412273"/>
            <a:ext cx="50419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65" y="814363"/>
            <a:ext cx="1240367" cy="228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9996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798" y="412273"/>
            <a:ext cx="50419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65" y="814363"/>
            <a:ext cx="1240367" cy="228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0965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06" tIns="45682" rIns="91306" bIns="45682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2025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년  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9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월 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14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일    어린이 예배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82987" y="2408586"/>
            <a:ext cx="11987281" cy="227747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06" tIns="45682" rIns="91306" bIns="45682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7100" b="1" i="0" u="none" strike="noStrike" kern="1200" cap="none" spc="0" normalizeH="0" baseline="0" noProof="0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오늘은 성령강림 후 </a:t>
            </a:r>
            <a:endParaRPr kumimoji="1" lang="en-US" altLang="ko-KR" sz="7100" b="1" i="0" u="none" strike="noStrike" kern="1200" cap="none" spc="0" normalizeH="0" baseline="0" noProof="0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HY헤드라인M"/>
              <a:ea typeface="HY헤드라인M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7100" b="1" i="0" u="none" strike="noStrike" kern="1200" cap="none" spc="0" normalizeH="0" baseline="0" noProof="0" dirty="0" err="1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열네번째주일</a:t>
            </a:r>
            <a:r>
              <a:rPr kumimoji="1" lang="ko-KR" altLang="en-US" sz="7100" b="1" i="0" u="none" strike="noStrike" kern="1200" cap="none" spc="0" normalizeH="0" baseline="0" noProof="0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 입니다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F81436-28BF-C683-45EA-15A09C49B133}"/>
              </a:ext>
            </a:extLst>
          </p:cNvPr>
          <p:cNvSpPr txBox="1"/>
          <p:nvPr/>
        </p:nvSpPr>
        <p:spPr>
          <a:xfrm>
            <a:off x="3048000" y="3236640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HY그래픽M" panose="02030600000101010101" pitchFamily="18" charset="-127"/>
                <a:cs typeface="+mn-cs"/>
              </a:rPr>
              <a:t>•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HY그래픽M" panose="02030600000101010101" pitchFamily="18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B55A2E-05CA-B688-011C-B7BDBB5FE7B7}"/>
              </a:ext>
            </a:extLst>
          </p:cNvPr>
          <p:cNvSpPr txBox="1"/>
          <p:nvPr/>
        </p:nvSpPr>
        <p:spPr>
          <a:xfrm>
            <a:off x="3048000" y="3236640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HY그래픽M" panose="02030600000101010101" pitchFamily="18" charset="-127"/>
                <a:cs typeface="+mn-cs"/>
              </a:rPr>
              <a:t>•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HY그래픽M" panose="02030600000101010101" pitchFamily="18" charset="-127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15093D-4E28-F98D-D40F-3C05DE9565AD}"/>
              </a:ext>
            </a:extLst>
          </p:cNvPr>
          <p:cNvSpPr txBox="1"/>
          <p:nvPr/>
        </p:nvSpPr>
        <p:spPr>
          <a:xfrm>
            <a:off x="3318662" y="3236640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HY그래픽M" panose="02030600000101010101" pitchFamily="18" charset="-127"/>
                <a:cs typeface="+mn-cs"/>
              </a:rPr>
              <a:t>•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HY그래픽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2896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999" y="412273"/>
            <a:ext cx="47498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755" y="801663"/>
            <a:ext cx="982133" cy="237067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808300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2091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58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999" y="412273"/>
            <a:ext cx="47498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755" y="801663"/>
            <a:ext cx="982133" cy="237067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808300"/>
            <a:ext cx="7979833" cy="307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2884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999" y="412273"/>
            <a:ext cx="47498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755" y="801663"/>
            <a:ext cx="982133" cy="237067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808300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0251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999" y="412273"/>
            <a:ext cx="47498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755" y="801663"/>
            <a:ext cx="982133" cy="237067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808300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4870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-4712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66" tIns="45710" rIns="9136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79576" y="5006800"/>
            <a:ext cx="7848872" cy="1308030"/>
          </a:xfrm>
          <a:prstGeom prst="rect">
            <a:avLst/>
          </a:prstGeom>
          <a:noFill/>
        </p:spPr>
        <p:txBody>
          <a:bodyPr wrap="square" lIns="91366" tIns="45710" rIns="91366" bIns="45710">
            <a:spAutoFit/>
          </a:bodyPr>
          <a:lstStyle/>
          <a:p>
            <a:pPr lvl="0" algn="ctr">
              <a:defRPr/>
            </a:pPr>
            <a:r>
              <a:rPr lang="ko-KR" altLang="en-US" sz="7900" b="1" dirty="0" err="1">
                <a:solidFill>
                  <a:prstClr val="white"/>
                </a:solidFill>
                <a:latin typeface="HY중고딕"/>
                <a:ea typeface="HY중고딕"/>
              </a:rPr>
              <a:t>신민하</a:t>
            </a:r>
            <a:r>
              <a:rPr lang="ko-KR" altLang="en-US" sz="7900" b="1" dirty="0">
                <a:solidFill>
                  <a:prstClr val="white"/>
                </a:solidFill>
                <a:latin typeface="HY중고딕"/>
                <a:ea typeface="HY중고딕"/>
              </a:rPr>
              <a:t> 어린이</a:t>
            </a:r>
          </a:p>
        </p:txBody>
      </p:sp>
    </p:spTree>
    <p:extLst>
      <p:ext uri="{BB962C8B-B14F-4D97-AF65-F5344CB8AC3E}">
        <p14:creationId xmlns:p14="http://schemas.microsoft.com/office/powerpoint/2010/main" val="145972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74822" y="142711"/>
            <a:ext cx="1221227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57060" y="1943988"/>
            <a:ext cx="7848872" cy="3631743"/>
          </a:xfrm>
          <a:prstGeom prst="rect">
            <a:avLst/>
          </a:prstGeom>
          <a:noFill/>
        </p:spPr>
        <p:txBody>
          <a:bodyPr wrap="square" lIns="91354" tIns="45710" rIns="91354" bIns="45710">
            <a:spAutoFit/>
          </a:bodyPr>
          <a:lstStyle/>
          <a:p>
            <a:pPr lvl="0" algn="ctr">
              <a:defRPr/>
            </a:pPr>
            <a:r>
              <a:rPr lang="ko-KR" altLang="en-US" sz="6600" b="1" dirty="0" err="1">
                <a:solidFill>
                  <a:prstClr val="black"/>
                </a:solidFill>
                <a:latin typeface="HY중고딕"/>
                <a:ea typeface="HY중고딕"/>
              </a:rPr>
              <a:t>성경봉독</a:t>
            </a:r>
            <a:endParaRPr lang="ko-KR" altLang="en-US" sz="6600" b="1" dirty="0">
              <a:solidFill>
                <a:prstClr val="black"/>
              </a:solidFill>
              <a:latin typeface="HY중고딕"/>
              <a:ea typeface="HY중고딕"/>
            </a:endParaRPr>
          </a:p>
          <a:p>
            <a:pPr lvl="0" algn="ctr">
              <a:defRPr/>
            </a:pPr>
            <a:endParaRPr lang="en-US" altLang="ko-KR" sz="4400" b="1" dirty="0">
              <a:solidFill>
                <a:prstClr val="black"/>
              </a:solidFill>
              <a:latin typeface="HY중고딕"/>
              <a:ea typeface="HY중고딕"/>
            </a:endParaRPr>
          </a:p>
          <a:p>
            <a:pPr lvl="0" algn="ctr">
              <a:defRPr/>
            </a:pPr>
            <a:r>
              <a:rPr lang="ko-KR" altLang="en-US" sz="6000" b="1" dirty="0">
                <a:solidFill>
                  <a:prstClr val="black"/>
                </a:solidFill>
                <a:latin typeface="HY중고딕"/>
                <a:ea typeface="HY중고딕"/>
              </a:rPr>
              <a:t>마태복음 </a:t>
            </a:r>
            <a:endParaRPr lang="en-US" altLang="ko-KR" sz="6000" b="1" dirty="0">
              <a:solidFill>
                <a:prstClr val="black"/>
              </a:solidFill>
              <a:latin typeface="HY중고딕"/>
              <a:ea typeface="HY중고딕"/>
            </a:endParaRPr>
          </a:p>
          <a:p>
            <a:pPr lvl="0" algn="ctr">
              <a:defRPr/>
            </a:pPr>
            <a:r>
              <a:rPr lang="en-US" altLang="ko-KR" sz="6000" b="1" dirty="0">
                <a:solidFill>
                  <a:prstClr val="black"/>
                </a:solidFill>
                <a:latin typeface="HY중고딕"/>
                <a:ea typeface="HY중고딕"/>
              </a:rPr>
              <a:t>20</a:t>
            </a:r>
            <a:r>
              <a:rPr lang="ko-KR" altLang="en-US" sz="6000" b="1" dirty="0">
                <a:solidFill>
                  <a:prstClr val="black"/>
                </a:solidFill>
                <a:latin typeface="HY중고딕"/>
                <a:ea typeface="HY중고딕"/>
              </a:rPr>
              <a:t>장</a:t>
            </a:r>
            <a:r>
              <a:rPr lang="en-US" altLang="ko-KR" sz="6000" b="1" dirty="0">
                <a:solidFill>
                  <a:prstClr val="black"/>
                </a:solidFill>
                <a:latin typeface="HY중고딕"/>
                <a:ea typeface="HY중고딕"/>
              </a:rPr>
              <a:t>26~27</a:t>
            </a:r>
            <a:r>
              <a:rPr lang="ko-KR" altLang="en-US" sz="6000" b="1" dirty="0">
                <a:solidFill>
                  <a:prstClr val="black"/>
                </a:solidFill>
                <a:latin typeface="HY중고딕"/>
                <a:ea typeface="HY중고딕"/>
              </a:rPr>
              <a:t>절</a:t>
            </a:r>
          </a:p>
        </p:txBody>
      </p:sp>
    </p:spTree>
    <p:extLst>
      <p:ext uri="{BB962C8B-B14F-4D97-AF65-F5344CB8AC3E}">
        <p14:creationId xmlns:p14="http://schemas.microsoft.com/office/powerpoint/2010/main" val="295797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lvl="0">
              <a:defRPr/>
            </a:pPr>
            <a:r>
              <a:rPr lang="en-US" altLang="ko-KR" sz="5500" b="1">
                <a:solidFill>
                  <a:prstClr val="black"/>
                </a:solidFill>
              </a:rPr>
              <a:t> </a:t>
            </a:r>
            <a:endParaRPr lang="ko-KR" altLang="en-US" sz="550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575"/>
            <a:ext cx="9144000" cy="1384903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lvl="0">
              <a:defRPr/>
            </a:pPr>
            <a:endParaRPr lang="ko-KR" altLang="en-US" sz="6500">
              <a:solidFill>
                <a:prstClr val="black"/>
              </a:solidFill>
            </a:endParaRPr>
          </a:p>
          <a:p>
            <a:pPr lvl="0">
              <a:defRPr/>
            </a:pPr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3079" y="379825"/>
            <a:ext cx="11193488" cy="1015642"/>
          </a:xfrm>
          <a:prstGeom prst="rect">
            <a:avLst/>
          </a:prstGeom>
          <a:noFill/>
        </p:spPr>
        <p:txBody>
          <a:bodyPr vert="horz" wrap="square" lIns="91354" tIns="45710" rIns="91354" bIns="45710" anchor="t">
            <a:spAutoFit/>
          </a:bodyPr>
          <a:lstStyle/>
          <a:p>
            <a:pPr lvl="0">
              <a:defRPr/>
            </a:pPr>
            <a:r>
              <a:rPr lang="ko-KR" altLang="en-US" sz="5500" b="1" dirty="0">
                <a:solidFill>
                  <a:srgbClr val="000000"/>
                </a:solidFill>
              </a:rPr>
              <a:t> </a:t>
            </a:r>
            <a:r>
              <a:rPr lang="ko-KR" altLang="en-US" sz="6000" b="1" dirty="0">
                <a:solidFill>
                  <a:srgbClr val="000000"/>
                </a:solidFill>
              </a:rPr>
              <a:t>성경봉독</a:t>
            </a:r>
            <a:r>
              <a:rPr lang="en-US" altLang="ko-KR" sz="6000" b="1" dirty="0">
                <a:solidFill>
                  <a:srgbClr val="000000"/>
                </a:solidFill>
              </a:rPr>
              <a:t>-</a:t>
            </a:r>
            <a:r>
              <a:rPr lang="ko-KR" altLang="en-US" sz="6000" b="1" dirty="0">
                <a:solidFill>
                  <a:srgbClr val="000000"/>
                </a:solidFill>
              </a:rPr>
              <a:t> 마태복음  </a:t>
            </a:r>
            <a:r>
              <a:rPr lang="en-US" altLang="ko-KR" sz="6000" b="1" dirty="0">
                <a:solidFill>
                  <a:srgbClr val="000000"/>
                </a:solidFill>
              </a:rPr>
              <a:t>20</a:t>
            </a:r>
            <a:r>
              <a:rPr lang="ko-KR" altLang="en-US" sz="6000" b="1" dirty="0">
                <a:solidFill>
                  <a:srgbClr val="000000"/>
                </a:solidFill>
              </a:rPr>
              <a:t>장</a:t>
            </a:r>
          </a:p>
        </p:txBody>
      </p:sp>
      <p:sp>
        <p:nvSpPr>
          <p:cNvPr id="11" name="가로 글상자 10"/>
          <p:cNvSpPr txBox="1"/>
          <p:nvPr/>
        </p:nvSpPr>
        <p:spPr>
          <a:xfrm>
            <a:off x="576751" y="1395467"/>
            <a:ext cx="12884067" cy="5078309"/>
          </a:xfrm>
          <a:prstGeom prst="rect">
            <a:avLst/>
          </a:prstGeom>
        </p:spPr>
        <p:txBody>
          <a:bodyPr vert="horz" wrap="square" lIns="91400" tIns="45718" rIns="91400" bIns="45718" anchor="t">
            <a:spAutoFit/>
          </a:bodyPr>
          <a:lstStyle/>
          <a:p>
            <a:pPr lvl="0">
              <a:defRPr/>
            </a:pPr>
            <a:r>
              <a:rPr lang="en-US" altLang="ko-KR" sz="5400" b="1" dirty="0"/>
              <a:t>26 </a:t>
            </a:r>
            <a:r>
              <a:rPr lang="ko-KR" altLang="en-US" sz="5400" b="1" dirty="0"/>
              <a:t>너희 중에는 그렇지 않아야 하나</a:t>
            </a:r>
            <a:endParaRPr lang="en-US" altLang="ko-KR" sz="5400" b="1" dirty="0"/>
          </a:p>
          <a:p>
            <a:pPr lvl="0">
              <a:defRPr/>
            </a:pPr>
            <a:r>
              <a:rPr lang="ko-KR" altLang="en-US" sz="5400" b="1" dirty="0" err="1"/>
              <a:t>니</a:t>
            </a:r>
            <a:r>
              <a:rPr lang="ko-KR" altLang="en-US" sz="5400" b="1" dirty="0"/>
              <a:t> 너희 중에 누구든지 크고자 하는</a:t>
            </a:r>
            <a:endParaRPr lang="en-US" altLang="ko-KR" sz="5400" b="1" dirty="0"/>
          </a:p>
          <a:p>
            <a:pPr lvl="0">
              <a:defRPr/>
            </a:pPr>
            <a:r>
              <a:rPr lang="ko-KR" altLang="en-US" sz="5400" b="1" dirty="0"/>
              <a:t>자는 너희를 섬기는 자가 되고 </a:t>
            </a:r>
            <a:endParaRPr lang="en-US" altLang="ko-KR" sz="5400" b="1" dirty="0"/>
          </a:p>
          <a:p>
            <a:pPr lvl="0">
              <a:defRPr/>
            </a:pPr>
            <a:r>
              <a:rPr lang="en-US" altLang="ko-KR" sz="5400" b="1" dirty="0"/>
              <a:t>27 </a:t>
            </a:r>
            <a:r>
              <a:rPr lang="ko-KR" altLang="en-US" sz="5400" b="1" dirty="0"/>
              <a:t>너희 중에 누구든지 으뜸이</a:t>
            </a:r>
            <a:endParaRPr lang="en-US" altLang="ko-KR" sz="5400" b="1" dirty="0"/>
          </a:p>
          <a:p>
            <a:pPr lvl="0">
              <a:defRPr/>
            </a:pPr>
            <a:r>
              <a:rPr lang="ko-KR" altLang="en-US" sz="5400" b="1" dirty="0"/>
              <a:t>되고자 하는 자는 너희의 종이 </a:t>
            </a:r>
            <a:endParaRPr lang="en-US" altLang="ko-KR" sz="5400" b="1" dirty="0"/>
          </a:p>
          <a:p>
            <a:pPr lvl="0">
              <a:defRPr/>
            </a:pPr>
            <a:r>
              <a:rPr lang="ko-KR" altLang="en-US" sz="5400" b="1" dirty="0"/>
              <a:t>되어야 하리라</a:t>
            </a:r>
            <a:endParaRPr lang="en-US" altLang="ko-KR" sz="5400" b="1" dirty="0"/>
          </a:p>
        </p:txBody>
      </p:sp>
    </p:spTree>
    <p:extLst>
      <p:ext uri="{BB962C8B-B14F-4D97-AF65-F5344CB8AC3E}">
        <p14:creationId xmlns:p14="http://schemas.microsoft.com/office/powerpoint/2010/main" val="78717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-54245" y="-265720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11294" y="1279575"/>
            <a:ext cx="9060921" cy="440118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vert="horz" wrap="square" lIns="91354" tIns="45710" rIns="91354" bIns="45710" anchor="t">
            <a:spAutoFit/>
          </a:bodyPr>
          <a:lstStyle/>
          <a:p>
            <a:pPr lvl="0" algn="ctr">
              <a:buNone/>
              <a:defRPr/>
            </a:pPr>
            <a:r>
              <a:rPr lang="ko-KR" altLang="en-US" sz="5400" b="1" dirty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en-US" altLang="ko-KR" sz="54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lvl="0" algn="ctr">
              <a:buNone/>
              <a:defRPr/>
            </a:pPr>
            <a:endParaRPr lang="ko-KR" altLang="en-US" sz="52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lvl="0" algn="ctr">
              <a:defRPr/>
            </a:pPr>
            <a:r>
              <a:rPr lang="ko-KR" altLang="en-US" sz="5400" b="1" dirty="0">
                <a:solidFill>
                  <a:srgbClr val="00B050"/>
                </a:solidFill>
                <a:latin typeface="HY그래픽M"/>
                <a:ea typeface="HY그래픽M"/>
              </a:rPr>
              <a:t>배경</a:t>
            </a:r>
            <a:r>
              <a:rPr lang="ko-KR" altLang="en-US" sz="5400" b="1" dirty="0">
                <a:latin typeface="HY그래픽M"/>
                <a:ea typeface="HY그래픽M"/>
              </a:rPr>
              <a:t>이 되어 주는 </a:t>
            </a:r>
            <a:r>
              <a:rPr lang="ko-KR" altLang="en-US" sz="5400" b="1" dirty="0">
                <a:solidFill>
                  <a:srgbClr val="FF0000"/>
                </a:solidFill>
                <a:latin typeface="HY그래픽M"/>
                <a:ea typeface="HY그래픽M"/>
              </a:rPr>
              <a:t>사람</a:t>
            </a:r>
            <a:endParaRPr lang="en-US" altLang="ko-KR" sz="5400" b="1" dirty="0">
              <a:solidFill>
                <a:srgbClr val="FF0000"/>
              </a:solidFill>
              <a:latin typeface="HY그래픽M"/>
              <a:ea typeface="HY그래픽M"/>
            </a:endParaRPr>
          </a:p>
          <a:p>
            <a:pPr lvl="0" algn="ctr">
              <a:defRPr/>
            </a:pPr>
            <a:endParaRPr lang="en-US" altLang="ko-KR" sz="6600" b="1" dirty="0">
              <a:solidFill>
                <a:srgbClr val="FF0000"/>
              </a:solidFill>
              <a:latin typeface="HY그래픽M"/>
              <a:ea typeface="HY그래픽M"/>
            </a:endParaRPr>
          </a:p>
          <a:p>
            <a:pPr lvl="0" algn="ctr">
              <a:defRPr/>
            </a:pPr>
            <a:r>
              <a:rPr lang="ko-KR" altLang="en-US" sz="5400" b="1" dirty="0" err="1">
                <a:solidFill>
                  <a:srgbClr val="000000"/>
                </a:solidFill>
                <a:latin typeface="HY그래픽M"/>
                <a:ea typeface="HY그래픽M"/>
              </a:rPr>
              <a:t>김광래</a:t>
            </a:r>
            <a:r>
              <a:rPr lang="ko-KR" altLang="en-US" sz="5400" b="1" dirty="0">
                <a:solidFill>
                  <a:srgbClr val="000000"/>
                </a:solidFill>
                <a:latin typeface="HY그래픽M"/>
                <a:ea typeface="HY그래픽M"/>
              </a:rPr>
              <a:t> 목사님</a:t>
            </a:r>
          </a:p>
        </p:txBody>
      </p:sp>
    </p:spTree>
    <p:extLst>
      <p:ext uri="{BB962C8B-B14F-4D97-AF65-F5344CB8AC3E}">
        <p14:creationId xmlns:p14="http://schemas.microsoft.com/office/powerpoint/2010/main" val="419473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E7E174-BAFB-FEE1-D130-CD480D0FD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805B2F2-70B8-F503-EC2C-41E97037BB8C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56" tIns="45710" rIns="9135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85022C-4F5B-5BF9-C729-669738BE3B17}"/>
              </a:ext>
            </a:extLst>
          </p:cNvPr>
          <p:cNvSpPr txBox="1"/>
          <p:nvPr/>
        </p:nvSpPr>
        <p:spPr>
          <a:xfrm>
            <a:off x="2639616" y="5006810"/>
            <a:ext cx="7848872" cy="1308030"/>
          </a:xfrm>
          <a:prstGeom prst="rect">
            <a:avLst/>
          </a:prstGeom>
          <a:noFill/>
        </p:spPr>
        <p:txBody>
          <a:bodyPr wrap="square" lIns="91354" tIns="45710" rIns="91354" bIns="45710">
            <a:spAutoFit/>
          </a:bodyPr>
          <a:lstStyle/>
          <a:p>
            <a:pPr algn="ctr">
              <a:defRPr/>
            </a:pPr>
            <a:r>
              <a:rPr lang="ko-KR" altLang="en-US" sz="7900" b="1" dirty="0" err="1">
                <a:solidFill>
                  <a:prstClr val="white"/>
                </a:solidFill>
                <a:latin typeface="HY중고딕"/>
                <a:ea typeface="HY중고딕"/>
              </a:rPr>
              <a:t>한은호</a:t>
            </a:r>
            <a:r>
              <a:rPr lang="ko-KR" altLang="en-US" sz="7900" b="1" dirty="0">
                <a:solidFill>
                  <a:prstClr val="white"/>
                </a:solidFill>
                <a:latin typeface="HY중고딕"/>
                <a:ea typeface="HY중고딕"/>
              </a:rPr>
              <a:t> 어린이</a:t>
            </a:r>
          </a:p>
        </p:txBody>
      </p:sp>
      <p:pic>
        <p:nvPicPr>
          <p:cNvPr id="4" name="그림 3" descr="사람, 스포츠, 운동 경기, 축구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7606199-FB46-9520-D792-5840B04F75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52" y="0"/>
            <a:ext cx="103366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9985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BE48E2-B297-BB03-36ED-F298D3AD32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75A207C-1015-A992-4D02-1D6AE46F6E21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56" tIns="45710" rIns="9135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9E64CD-1C6A-FA09-BA15-63F85C10BDB2}"/>
              </a:ext>
            </a:extLst>
          </p:cNvPr>
          <p:cNvSpPr txBox="1"/>
          <p:nvPr/>
        </p:nvSpPr>
        <p:spPr>
          <a:xfrm>
            <a:off x="2639616" y="5006810"/>
            <a:ext cx="7848872" cy="1308030"/>
          </a:xfrm>
          <a:prstGeom prst="rect">
            <a:avLst/>
          </a:prstGeom>
          <a:noFill/>
        </p:spPr>
        <p:txBody>
          <a:bodyPr wrap="square" lIns="91354" tIns="45710" rIns="91354" bIns="45710">
            <a:spAutoFit/>
          </a:bodyPr>
          <a:lstStyle/>
          <a:p>
            <a:pPr algn="ctr">
              <a:defRPr/>
            </a:pPr>
            <a:r>
              <a:rPr lang="ko-KR" altLang="en-US" sz="7900" b="1" dirty="0" err="1">
                <a:solidFill>
                  <a:prstClr val="white"/>
                </a:solidFill>
                <a:latin typeface="HY중고딕"/>
                <a:ea typeface="HY중고딕"/>
              </a:rPr>
              <a:t>한은호</a:t>
            </a:r>
            <a:r>
              <a:rPr lang="ko-KR" altLang="en-US" sz="7900" b="1" dirty="0">
                <a:solidFill>
                  <a:prstClr val="white"/>
                </a:solidFill>
                <a:latin typeface="HY중고딕"/>
                <a:ea typeface="HY중고딕"/>
              </a:rPr>
              <a:t> 어린이</a:t>
            </a:r>
          </a:p>
        </p:txBody>
      </p:sp>
      <p:pic>
        <p:nvPicPr>
          <p:cNvPr id="3" name="그림 2" descr="하늘, 야외, 나무, 별자리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EED5524-4BA5-E993-2D03-F7426576F1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3249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26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7865" y="489859"/>
            <a:ext cx="10776857" cy="3785648"/>
          </a:xfrm>
          <a:prstGeom prst="rect">
            <a:avLst/>
          </a:prstGeom>
          <a:noFill/>
        </p:spPr>
        <p:txBody>
          <a:bodyPr wrap="square" lIns="91400" tIns="45718" rIns="91400" bIns="45718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엽서M"/>
              <a:ea typeface="HY엽서M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  <a:t>헌금 찬양</a:t>
            </a:r>
            <a:r>
              <a:rPr kumimoji="0" lang="en-US" altLang="ko-KR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  <a:t/>
            </a:r>
            <a:br>
              <a:rPr kumimoji="0" lang="en-US" altLang="ko-KR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</a:br>
            <a:r>
              <a:rPr kumimoji="0" lang="ko-KR" alt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  <a:t>하이어</a:t>
            </a:r>
            <a:r>
              <a:rPr kumimoji="0" lang="ko-KR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  <a:t> 성가대</a:t>
            </a:r>
            <a:r>
              <a:rPr kumimoji="0" lang="en-US" altLang="ko-KR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  <a:t> </a:t>
            </a:r>
            <a:endParaRPr kumimoji="0" lang="ko-KR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엽서M"/>
              <a:ea typeface="HY엽서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18912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4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56" tIns="45710" rIns="9135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39616" y="5006810"/>
            <a:ext cx="7848872" cy="1308030"/>
          </a:xfrm>
          <a:prstGeom prst="rect">
            <a:avLst/>
          </a:prstGeom>
          <a:noFill/>
        </p:spPr>
        <p:txBody>
          <a:bodyPr wrap="square" lIns="91354" tIns="45710" rIns="91354" bIns="45710">
            <a:spAutoFit/>
          </a:bodyPr>
          <a:lstStyle/>
          <a:p>
            <a:pPr algn="ctr">
              <a:defRPr/>
            </a:pPr>
            <a:r>
              <a:rPr lang="ko-KR" altLang="en-US" sz="7900" b="1" dirty="0" err="1">
                <a:solidFill>
                  <a:prstClr val="white"/>
                </a:solidFill>
                <a:latin typeface="HY중고딕"/>
                <a:ea typeface="HY중고딕"/>
              </a:rPr>
              <a:t>한은호</a:t>
            </a:r>
            <a:r>
              <a:rPr lang="ko-KR" altLang="en-US" sz="7900" b="1" dirty="0">
                <a:solidFill>
                  <a:prstClr val="white"/>
                </a:solidFill>
                <a:latin typeface="HY중고딕"/>
                <a:ea typeface="HY중고딕"/>
              </a:rPr>
              <a:t> 어린이</a:t>
            </a:r>
          </a:p>
        </p:txBody>
      </p:sp>
    </p:spTree>
    <p:extLst>
      <p:ext uri="{BB962C8B-B14F-4D97-AF65-F5344CB8AC3E}">
        <p14:creationId xmlns:p14="http://schemas.microsoft.com/office/powerpoint/2010/main" val="5901860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4E0C5DDF-9760-4958-B3E7-7CC7D6BF547B}"/>
              </a:ext>
            </a:extLst>
          </p:cNvPr>
          <p:cNvSpPr/>
          <p:nvPr/>
        </p:nvSpPr>
        <p:spPr>
          <a:xfrm>
            <a:off x="10681853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39626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0"/>
            <a:ext cx="12192000" cy="6624717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marL="0" marR="0" lvl="0" indent="0" algn="l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206521" y="300354"/>
            <a:ext cx="9144000" cy="836615"/>
          </a:xfrm>
        </p:spPr>
        <p:txBody>
          <a:bodyPr vert="horz" lIns="808906" tIns="45674" rIns="91318" bIns="45674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700" u="sng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293096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marL="0" marR="0" lvl="0" indent="0" algn="l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330883" y="1230491"/>
            <a:ext cx="11530233" cy="4922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t"/>
          <a:lstStyle/>
          <a:p>
            <a:pPr marL="0" marR="0" lvl="0" indent="0" algn="l" defTabSz="913946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048875" algn="l"/>
              </a:tabLst>
              <a:defRPr/>
            </a:pP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1. 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예수 그리스도 </a:t>
            </a: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향기 가득한 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하나님의 </a:t>
            </a:r>
            <a:r>
              <a:rPr kumimoji="0" lang="ko-KR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자녀되기를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소망합니다</a:t>
            </a:r>
            <a:endParaRPr kumimoji="0" lang="en-US" altLang="ko-KR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442913" marR="0" lvl="0" indent="-442913" algn="l" defTabSz="913946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048875" algn="l"/>
              </a:tabLst>
              <a:defRPr/>
            </a:pP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2.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이천중앙지방 </a:t>
            </a:r>
            <a:r>
              <a:rPr kumimoji="0" lang="ko-KR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성경경시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및 </a:t>
            </a:r>
            <a:r>
              <a:rPr kumimoji="0" lang="ko-KR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예능대회</a:t>
            </a:r>
            <a:r>
              <a:rPr lang="ko-KR" altLang="en-US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풍성한 은혜 감사합니다</a:t>
            </a:r>
            <a:endParaRPr lang="en-US" altLang="ko-KR" sz="32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442913" marR="0" lvl="0" indent="-442913" algn="l" defTabSz="913946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048875" algn="l"/>
              </a:tabLst>
              <a:defRPr/>
            </a:pPr>
            <a:r>
              <a:rPr lang="en-US" altLang="ko-KR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3. </a:t>
            </a:r>
            <a:r>
              <a:rPr kumimoji="0" lang="ko-KR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</a:rPr>
              <a:t>중앙연회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</a:rPr>
              <a:t> </a:t>
            </a:r>
            <a:r>
              <a:rPr kumimoji="0" lang="ko-KR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</a:rPr>
              <a:t>성경경시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</a:rPr>
              <a:t> 및 </a:t>
            </a:r>
            <a:r>
              <a:rPr kumimoji="0" lang="ko-KR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</a:rPr>
              <a:t>예능대회</a:t>
            </a:r>
            <a:r>
              <a:rPr kumimoji="0" lang="ko-KR" alt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</a:rPr>
              <a:t> 잘 준비 바랍니다</a:t>
            </a:r>
            <a:r>
              <a:rPr kumimoji="0" lang="en-US" altLang="ko-KR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</a:rPr>
              <a:t>.</a:t>
            </a:r>
            <a:br>
              <a:rPr kumimoji="0" lang="en-US" altLang="ko-KR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</a:rPr>
            </a:b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(9/27 10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시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이천중앙교회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) 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endParaRPr kumimoji="0" lang="en-US" altLang="ko-KR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442913" marR="0" lvl="0" indent="-442913" algn="l" defTabSz="913946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048875" algn="l"/>
              </a:tabLst>
              <a:defRPr/>
            </a:pP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4. </a:t>
            </a:r>
            <a:r>
              <a:rPr kumimoji="0" lang="ko-KR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굿모닝예배</a:t>
            </a: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월요일부터 시작</a:t>
            </a: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역사기행 </a:t>
            </a: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11</a:t>
            </a: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월</a:t>
            </a: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3~5</a:t>
            </a: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일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서울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/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수원 </a:t>
            </a:r>
            <a:r>
              <a:rPr kumimoji="0" lang="ko-KR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궁궐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)</a:t>
            </a:r>
            <a:endParaRPr kumimoji="0" lang="en-US" altLang="ko-K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442913" marR="0" lvl="0" indent="-442913" algn="l" defTabSz="913946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048875" algn="l"/>
              </a:tabLst>
              <a:defRPr/>
            </a:pP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6. 9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월 </a:t>
            </a:r>
            <a:r>
              <a:rPr kumimoji="0" lang="ko-KR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생일맞은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어린이를 축하합니다</a:t>
            </a:r>
            <a:endParaRPr kumimoji="0" lang="en-US" altLang="ko-KR" sz="3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442913" marR="0" lvl="0" indent="-442913" algn="l" defTabSz="913946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048875" algn="l"/>
              </a:tabLst>
              <a:defRPr/>
            </a:pP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5. 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다음 주일 예배 </a:t>
            </a:r>
            <a:r>
              <a:rPr kumimoji="0" lang="ko-KR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임사자는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사회 </a:t>
            </a:r>
            <a:r>
              <a:rPr lang="ko-KR" altLang="en-US" sz="3200" b="1" dirty="0" err="1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박시원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어린이</a:t>
            </a: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,</a:t>
            </a:r>
          </a:p>
          <a:p>
            <a:pPr marL="442913" marR="0" lvl="0" indent="-442913" algn="l" defTabSz="913946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048875" algn="l"/>
              </a:tabLst>
              <a:defRPr/>
            </a:pP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  </a:t>
            </a:r>
            <a:r>
              <a:rPr kumimoji="0" lang="ko-KR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대표기도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서윤하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어린이</a:t>
            </a: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헌금기도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김도경 어린이 입니다</a:t>
            </a: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.</a:t>
            </a:r>
            <a:endParaRPr kumimoji="0" lang="en-US" altLang="ko-KR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72801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33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584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-1781" y="511879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성경 말씀</a:t>
            </a:r>
            <a:endParaRPr kumimoji="0" lang="en-US" altLang="ko-KR" sz="47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9" name="가로 글상자 10"/>
          <p:cNvSpPr txBox="1"/>
          <p:nvPr/>
        </p:nvSpPr>
        <p:spPr>
          <a:xfrm>
            <a:off x="1692737" y="2251069"/>
            <a:ext cx="8802964" cy="3508649"/>
          </a:xfrm>
          <a:prstGeom prst="rect">
            <a:avLst/>
          </a:prstGeom>
        </p:spPr>
        <p:txBody>
          <a:bodyPr vert="horz" wrap="square" lIns="91430" tIns="45718" rIns="91430" bIns="45718" anchor="t">
            <a:spAutoFit/>
          </a:bodyPr>
          <a:lstStyle/>
          <a:p>
            <a:pPr marL="0" marR="0" lvl="0" indent="0" algn="l" defTabSz="913946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우리는 구원 받는 자들에게나 </a:t>
            </a:r>
            <a:endParaRPr kumimoji="0" lang="en-US" altLang="ko-KR" sz="4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  <a:p>
            <a:pPr marL="0" marR="0" lvl="0" indent="0" algn="l" defTabSz="913946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망하는 </a:t>
            </a:r>
            <a:r>
              <a: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자들에게나 </a:t>
            </a:r>
            <a:r>
              <a:rPr kumimoji="0" lang="ko-KR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하나님 </a:t>
            </a:r>
            <a:r>
              <a: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앞에서 그리스도의 향기니</a:t>
            </a:r>
          </a:p>
          <a:p>
            <a:pPr marL="0" marR="0" lvl="0" indent="0" algn="r" defTabSz="913946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- </a:t>
            </a:r>
            <a:r>
              <a:rPr kumimoji="0" lang="ko-KR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고린</a:t>
            </a:r>
            <a:r>
              <a:rPr kumimoji="0" lang="ko-KR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도</a:t>
            </a:r>
            <a:r>
              <a:rPr kumimoji="0" lang="ko-KR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후서</a:t>
            </a:r>
            <a:r>
              <a:rPr kumimoji="0" lang="ko-K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</a:t>
            </a:r>
            <a:r>
              <a:rPr kumimoji="0" lang="ko-K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장 </a:t>
            </a:r>
            <a:r>
              <a:rPr kumimoji="0" lang="en-US" altLang="ko-K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15</a:t>
            </a:r>
            <a:r>
              <a:rPr kumimoji="0" lang="ko-K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절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- </a:t>
            </a:r>
          </a:p>
        </p:txBody>
      </p:sp>
    </p:spTree>
    <p:extLst>
      <p:ext uri="{BB962C8B-B14F-4D97-AF65-F5344CB8AC3E}">
        <p14:creationId xmlns:p14="http://schemas.microsoft.com/office/powerpoint/2010/main" val="848352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33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584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-1781" y="511879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성경 말씀</a:t>
            </a:r>
            <a:endParaRPr kumimoji="0" lang="en-US" altLang="ko-KR" sz="47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pic>
        <p:nvPicPr>
          <p:cNvPr id="7" name="PFE element 20">
            <a:extLst>
              <a:ext uri="{FF2B5EF4-FFF2-40B4-BE49-F238E27FC236}">
                <a16:creationId xmlns:a16="http://schemas.microsoft.com/office/drawing/2014/main" id="{B04F563F-E0BE-05FE-FF15-70F0C9067F87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360" y="2214127"/>
            <a:ext cx="10325859" cy="387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74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33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584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-1781" y="-7888"/>
            <a:ext cx="12192000" cy="951161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7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지방 성경경시 및 예능대회</a:t>
            </a:r>
            <a:endParaRPr kumimoji="0" lang="en-US" altLang="ko-KR" sz="47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/>
          </p:nvPr>
        </p:nvGraphicFramePr>
        <p:xfrm>
          <a:off x="341744" y="928471"/>
          <a:ext cx="11453091" cy="5882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80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950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950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구분</a:t>
                      </a:r>
                      <a:endParaRPr lang="ko-KR" altLang="en-US" sz="32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참가자 수상 내용</a:t>
                      </a:r>
                      <a:endParaRPr lang="ko-KR" altLang="en-US" sz="2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417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성경경시</a:t>
                      </a:r>
                      <a:r>
                        <a:rPr lang="en-US" altLang="ko-KR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/>
                      </a:r>
                      <a:br>
                        <a:rPr lang="en-US" altLang="ko-KR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</a:br>
                      <a:r>
                        <a:rPr lang="en-US" altLang="ko-KR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(19</a:t>
                      </a:r>
                      <a:r>
                        <a:rPr lang="ko-KR" altLang="en-US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명</a:t>
                      </a:r>
                      <a:r>
                        <a:rPr lang="en-US" altLang="ko-KR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ko-KR" altLang="en-US" sz="20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en-US" altLang="ko-KR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 1</a:t>
                      </a:r>
                      <a:r>
                        <a:rPr kumimoji="0" lang="ko-KR" altLang="en-US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학년 </a:t>
                      </a:r>
                      <a:r>
                        <a:rPr kumimoji="0" lang="en-US" altLang="ko-KR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: </a:t>
                      </a:r>
                      <a:r>
                        <a:rPr kumimoji="0" lang="ko-KR" altLang="en-US" sz="2000" b="1" kern="120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현하빈</a:t>
                      </a:r>
                      <a:r>
                        <a:rPr kumimoji="0" lang="en-US" altLang="ko-KR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ko-KR" altLang="en-US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장려</a:t>
                      </a:r>
                      <a:r>
                        <a:rPr kumimoji="0" lang="en-US" altLang="ko-KR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), </a:t>
                      </a:r>
                    </a:p>
                    <a:p>
                      <a:pPr marL="0" marR="0" indent="0" algn="l" defTabSz="91389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 2</a:t>
                      </a:r>
                      <a:r>
                        <a:rPr kumimoji="0" lang="ko-KR" altLang="en-US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학년 </a:t>
                      </a:r>
                      <a:r>
                        <a:rPr kumimoji="0" lang="en-US" altLang="ko-KR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: </a:t>
                      </a:r>
                      <a:r>
                        <a:rPr kumimoji="0" lang="ko-KR" altLang="en-US" sz="2000" b="1" kern="120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김사랑</a:t>
                      </a:r>
                      <a:r>
                        <a:rPr kumimoji="0" lang="en-US" altLang="ko-KR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ko-KR" altLang="en-US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최우수</a:t>
                      </a:r>
                      <a:r>
                        <a:rPr kumimoji="0" lang="en-US" altLang="ko-KR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), </a:t>
                      </a:r>
                      <a:r>
                        <a:rPr kumimoji="0" lang="ko-KR" altLang="en-US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서주원</a:t>
                      </a:r>
                      <a:r>
                        <a:rPr kumimoji="0" lang="en-US" altLang="ko-KR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ko-KR" altLang="en-US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장려</a:t>
                      </a:r>
                      <a:r>
                        <a:rPr kumimoji="0" lang="en-US" altLang="ko-KR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marL="0" marR="0" indent="0" algn="l" defTabSz="91389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 3</a:t>
                      </a:r>
                      <a:r>
                        <a:rPr kumimoji="0" lang="ko-KR" altLang="en-US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학년 </a:t>
                      </a:r>
                      <a:r>
                        <a:rPr kumimoji="0" lang="en-US" altLang="ko-KR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: </a:t>
                      </a:r>
                      <a:r>
                        <a:rPr kumimoji="0" lang="ko-KR" altLang="en-US" sz="2000" b="1" kern="120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이라임</a:t>
                      </a:r>
                      <a:r>
                        <a:rPr kumimoji="0" lang="en-US" altLang="ko-KR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ko-KR" altLang="en-US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대상</a:t>
                      </a:r>
                      <a:r>
                        <a:rPr kumimoji="0" lang="en-US" altLang="ko-KR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), </a:t>
                      </a:r>
                      <a:r>
                        <a:rPr kumimoji="0" lang="ko-KR" altLang="en-US" sz="2000" b="1" kern="120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한은호</a:t>
                      </a:r>
                      <a:r>
                        <a:rPr kumimoji="0" lang="en-US" altLang="ko-KR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ko-KR" altLang="en-US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장려</a:t>
                      </a:r>
                      <a:r>
                        <a:rPr kumimoji="0" lang="en-US" altLang="ko-KR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), </a:t>
                      </a:r>
                      <a:r>
                        <a:rPr kumimoji="0" lang="ko-KR" altLang="en-US" sz="2000" b="1" kern="120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최예서</a:t>
                      </a:r>
                      <a:r>
                        <a:rPr kumimoji="0" lang="en-US" altLang="ko-KR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ko-KR" altLang="en-US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장려</a:t>
                      </a:r>
                      <a:r>
                        <a:rPr kumimoji="0" lang="en-US" altLang="ko-KR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),</a:t>
                      </a:r>
                      <a:r>
                        <a:rPr kumimoji="0" lang="en-US" altLang="ko-KR" sz="2000" b="1" kern="120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91389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2000" b="1" kern="120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           </a:t>
                      </a:r>
                      <a:r>
                        <a:rPr kumimoji="0" lang="ko-KR" altLang="en-US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김수연</a:t>
                      </a:r>
                      <a:r>
                        <a:rPr kumimoji="0" lang="en-US" altLang="ko-KR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ko-KR" altLang="en-US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장려</a:t>
                      </a:r>
                      <a:r>
                        <a:rPr kumimoji="0" lang="en-US" altLang="ko-KR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), </a:t>
                      </a:r>
                      <a:r>
                        <a:rPr kumimoji="0" lang="ko-KR" altLang="en-US" sz="2000" b="1" kern="120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박시윤</a:t>
                      </a:r>
                      <a:r>
                        <a:rPr kumimoji="0" lang="en-US" altLang="ko-KR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ko-KR" altLang="en-US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장려</a:t>
                      </a:r>
                      <a:r>
                        <a:rPr kumimoji="0" lang="en-US" altLang="ko-KR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algn="l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en-US" altLang="ko-KR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 4</a:t>
                      </a:r>
                      <a:r>
                        <a:rPr kumimoji="0" lang="ko-KR" altLang="en-US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학년 </a:t>
                      </a:r>
                      <a:r>
                        <a:rPr kumimoji="0" lang="en-US" altLang="ko-KR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: </a:t>
                      </a:r>
                      <a:r>
                        <a:rPr kumimoji="0" lang="ko-KR" altLang="en-US" sz="2000" b="1" kern="120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권하율</a:t>
                      </a:r>
                      <a:r>
                        <a:rPr kumimoji="0" lang="en-US" altLang="ko-KR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ko-KR" altLang="en-US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우수</a:t>
                      </a:r>
                      <a:r>
                        <a:rPr kumimoji="0" lang="en-US" altLang="ko-KR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), </a:t>
                      </a:r>
                      <a:r>
                        <a:rPr kumimoji="0" lang="ko-KR" altLang="en-US" sz="2000" b="1" kern="120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현하영</a:t>
                      </a:r>
                      <a:r>
                        <a:rPr kumimoji="0" lang="en-US" altLang="ko-KR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ko-KR" altLang="en-US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우수</a:t>
                      </a:r>
                      <a:r>
                        <a:rPr kumimoji="0" lang="en-US" altLang="ko-KR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), </a:t>
                      </a:r>
                      <a:r>
                        <a:rPr kumimoji="0" lang="ko-KR" altLang="en-US" sz="2000" b="1" kern="120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서윤하</a:t>
                      </a:r>
                      <a:r>
                        <a:rPr kumimoji="0" lang="en-US" altLang="ko-KR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ko-KR" altLang="en-US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장려</a:t>
                      </a:r>
                      <a:r>
                        <a:rPr kumimoji="0" lang="en-US" altLang="ko-KR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), </a:t>
                      </a:r>
                      <a:r>
                        <a:rPr kumimoji="0" lang="ko-KR" altLang="en-US" sz="2000" b="1" kern="120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이예인</a:t>
                      </a:r>
                      <a:r>
                        <a:rPr kumimoji="0" lang="en-US" altLang="ko-KR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ko-KR" altLang="en-US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장려</a:t>
                      </a:r>
                      <a:r>
                        <a:rPr kumimoji="0" lang="en-US" altLang="ko-KR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algn="l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en-US" altLang="ko-KR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 5</a:t>
                      </a:r>
                      <a:r>
                        <a:rPr kumimoji="0" lang="ko-KR" altLang="en-US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학년 </a:t>
                      </a:r>
                      <a:r>
                        <a:rPr kumimoji="0" lang="en-US" altLang="ko-KR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: </a:t>
                      </a:r>
                      <a:r>
                        <a:rPr kumimoji="0" lang="ko-KR" altLang="en-US" sz="2000" b="1" kern="120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한유은</a:t>
                      </a:r>
                      <a:r>
                        <a:rPr kumimoji="0" lang="en-US" altLang="ko-KR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ko-KR" altLang="en-US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우수</a:t>
                      </a:r>
                      <a:r>
                        <a:rPr kumimoji="0" lang="en-US" altLang="ko-KR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), </a:t>
                      </a:r>
                      <a:r>
                        <a:rPr kumimoji="0" lang="ko-KR" altLang="en-US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이정원</a:t>
                      </a:r>
                      <a:r>
                        <a:rPr kumimoji="0" lang="en-US" altLang="ko-KR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ko-KR" altLang="en-US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장려</a:t>
                      </a:r>
                      <a:r>
                        <a:rPr kumimoji="0" lang="en-US" altLang="ko-KR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), </a:t>
                      </a:r>
                      <a:r>
                        <a:rPr kumimoji="0" lang="ko-KR" altLang="en-US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최은서</a:t>
                      </a:r>
                      <a:r>
                        <a:rPr kumimoji="0" lang="en-US" altLang="ko-KR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ko-KR" altLang="en-US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장려</a:t>
                      </a:r>
                      <a:r>
                        <a:rPr kumimoji="0" lang="en-US" altLang="ko-KR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marL="0" marR="0" indent="0" algn="l" defTabSz="91389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 6</a:t>
                      </a:r>
                      <a:r>
                        <a:rPr kumimoji="0" lang="ko-KR" altLang="en-US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학년 </a:t>
                      </a:r>
                      <a:r>
                        <a:rPr kumimoji="0" lang="en-US" altLang="ko-KR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: </a:t>
                      </a:r>
                      <a:r>
                        <a:rPr kumimoji="0" lang="ko-KR" altLang="en-US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박시우</a:t>
                      </a:r>
                      <a:r>
                        <a:rPr kumimoji="0" lang="en-US" altLang="ko-KR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ko-KR" altLang="en-US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최우수</a:t>
                      </a:r>
                      <a:r>
                        <a:rPr kumimoji="0" lang="en-US" altLang="ko-KR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), </a:t>
                      </a:r>
                      <a:r>
                        <a:rPr kumimoji="0" lang="ko-KR" altLang="en-US" sz="2000" b="1" kern="120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허지유</a:t>
                      </a:r>
                      <a:r>
                        <a:rPr kumimoji="0" lang="en-US" altLang="ko-KR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ko-KR" altLang="en-US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최우수</a:t>
                      </a:r>
                      <a:r>
                        <a:rPr kumimoji="0" lang="en-US" altLang="ko-KR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), </a:t>
                      </a:r>
                      <a:r>
                        <a:rPr kumimoji="0" lang="ko-KR" altLang="en-US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김서연</a:t>
                      </a:r>
                      <a:r>
                        <a:rPr kumimoji="0" lang="en-US" altLang="ko-KR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ko-KR" altLang="en-US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우수</a:t>
                      </a:r>
                      <a:r>
                        <a:rPr kumimoji="0" lang="en-US" altLang="ko-KR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), </a:t>
                      </a:r>
                      <a:r>
                        <a:rPr kumimoji="0" lang="ko-KR" altLang="en-US" sz="2000" b="1" kern="120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정은하</a:t>
                      </a:r>
                      <a:r>
                        <a:rPr kumimoji="0" lang="en-US" altLang="ko-KR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ko-KR" altLang="en-US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우수</a:t>
                      </a:r>
                      <a:r>
                        <a:rPr kumimoji="0" lang="en-US" altLang="ko-KR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796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성경암송</a:t>
                      </a:r>
                      <a:r>
                        <a:rPr lang="en-US" altLang="ko-KR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(2</a:t>
                      </a:r>
                      <a:r>
                        <a:rPr lang="ko-KR" altLang="en-US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명</a:t>
                      </a:r>
                      <a:r>
                        <a:rPr lang="en-US" altLang="ko-KR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ko-KR" altLang="en-US" sz="20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altLang="ko-KR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20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장서원</a:t>
                      </a:r>
                      <a:r>
                        <a:rPr lang="en-US" altLang="ko-KR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대상</a:t>
                      </a:r>
                      <a:r>
                        <a:rPr lang="en-US" altLang="ko-KR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), </a:t>
                      </a:r>
                      <a:r>
                        <a:rPr lang="ko-KR" altLang="en-US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김도경</a:t>
                      </a:r>
                      <a:r>
                        <a:rPr lang="en-US" altLang="ko-KR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대상</a:t>
                      </a:r>
                      <a:r>
                        <a:rPr lang="en-US" altLang="ko-KR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ko-KR" altLang="en-US" sz="20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624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노래부르기</a:t>
                      </a:r>
                      <a:endParaRPr lang="en-US" altLang="ko-KR" sz="3200" b="1" dirty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algn="ctr" latinLnBrk="1"/>
                      <a:r>
                        <a:rPr lang="en-US" altLang="ko-KR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(7</a:t>
                      </a:r>
                      <a:r>
                        <a:rPr lang="ko-KR" altLang="en-US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명</a:t>
                      </a:r>
                      <a:r>
                        <a:rPr lang="en-US" altLang="ko-KR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ko-KR" altLang="en-US" sz="20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ko-KR" altLang="en-US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2000" b="1" baseline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현하빈</a:t>
                      </a:r>
                      <a:r>
                        <a:rPr lang="en-US" altLang="ko-KR" sz="20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20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우수</a:t>
                      </a:r>
                      <a:r>
                        <a:rPr lang="en-US" altLang="ko-KR" sz="20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), </a:t>
                      </a:r>
                      <a:r>
                        <a:rPr lang="ko-KR" altLang="en-US" sz="2000" b="1" baseline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김사랑</a:t>
                      </a:r>
                      <a:r>
                        <a:rPr lang="en-US" altLang="ko-KR" sz="20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20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대상</a:t>
                      </a:r>
                      <a:r>
                        <a:rPr lang="en-US" altLang="ko-KR" sz="20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), </a:t>
                      </a:r>
                      <a:r>
                        <a:rPr lang="ko-KR" altLang="en-US" sz="2000" b="1" baseline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이라임</a:t>
                      </a:r>
                      <a:r>
                        <a:rPr lang="en-US" altLang="ko-KR" sz="20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20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대상</a:t>
                      </a:r>
                      <a:r>
                        <a:rPr lang="en-US" altLang="ko-KR" sz="20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), </a:t>
                      </a:r>
                      <a:r>
                        <a:rPr lang="ko-KR" altLang="en-US" sz="20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김수연</a:t>
                      </a:r>
                      <a:r>
                        <a:rPr lang="en-US" altLang="ko-KR" sz="20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20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우수</a:t>
                      </a:r>
                      <a:r>
                        <a:rPr lang="en-US" altLang="ko-KR" sz="20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)</a:t>
                      </a:r>
                    </a:p>
                    <a:p>
                      <a:pPr algn="l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ko-KR" altLang="en-US" sz="20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2000" b="1" baseline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현하영</a:t>
                      </a:r>
                      <a:r>
                        <a:rPr lang="en-US" altLang="ko-KR" sz="20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20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최우수</a:t>
                      </a:r>
                      <a:r>
                        <a:rPr lang="en-US" altLang="ko-KR" sz="20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)</a:t>
                      </a:r>
                      <a:r>
                        <a:rPr lang="en-US" altLang="ko-KR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</a:t>
                      </a:r>
                      <a:r>
                        <a:rPr lang="en-US" altLang="ko-KR" sz="20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20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이정원</a:t>
                      </a:r>
                      <a:r>
                        <a:rPr lang="en-US" altLang="ko-KR" sz="20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20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우수</a:t>
                      </a:r>
                      <a:r>
                        <a:rPr lang="en-US" altLang="ko-KR" sz="20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), </a:t>
                      </a:r>
                      <a:r>
                        <a:rPr lang="ko-KR" altLang="en-US" sz="20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김서연</a:t>
                      </a:r>
                      <a:r>
                        <a:rPr lang="en-US" altLang="ko-KR" sz="20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20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우수</a:t>
                      </a:r>
                      <a:r>
                        <a:rPr lang="en-US" altLang="ko-KR" sz="20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ko-KR" altLang="en-US" sz="20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718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그리기</a:t>
                      </a:r>
                      <a:r>
                        <a:rPr lang="en-US" altLang="ko-KR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(10</a:t>
                      </a:r>
                      <a:r>
                        <a:rPr lang="ko-KR" altLang="en-US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명</a:t>
                      </a:r>
                      <a:r>
                        <a:rPr lang="en-US" altLang="ko-KR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ko-KR" altLang="en-US" sz="20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ko-KR" altLang="en-US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20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유치부</a:t>
                      </a:r>
                      <a:r>
                        <a:rPr lang="ko-KR" altLang="en-US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20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서호원</a:t>
                      </a:r>
                      <a:r>
                        <a:rPr lang="en-US" altLang="ko-KR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우수</a:t>
                      </a:r>
                      <a:r>
                        <a:rPr lang="en-US" altLang="ko-KR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), </a:t>
                      </a:r>
                      <a:r>
                        <a:rPr lang="ko-KR" altLang="en-US" sz="20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이나엘</a:t>
                      </a:r>
                      <a:r>
                        <a:rPr lang="en-US" altLang="ko-KR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우수</a:t>
                      </a:r>
                      <a:r>
                        <a:rPr lang="en-US" altLang="ko-KR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)</a:t>
                      </a:r>
                    </a:p>
                    <a:p>
                      <a:pPr algn="l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ko-KR" altLang="en-US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20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초등부</a:t>
                      </a:r>
                      <a:r>
                        <a:rPr lang="ko-KR" altLang="en-US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서주원</a:t>
                      </a:r>
                      <a:r>
                        <a:rPr lang="en-US" altLang="ko-KR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대상</a:t>
                      </a:r>
                      <a:r>
                        <a:rPr lang="en-US" altLang="ko-KR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)</a:t>
                      </a:r>
                      <a:r>
                        <a:rPr lang="en-US" altLang="ko-KR" sz="20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2000" b="1" baseline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최예서</a:t>
                      </a:r>
                      <a:r>
                        <a:rPr lang="en-US" altLang="ko-KR" sz="20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20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최우수</a:t>
                      </a:r>
                      <a:r>
                        <a:rPr lang="en-US" altLang="ko-KR" sz="20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), </a:t>
                      </a:r>
                      <a:r>
                        <a:rPr lang="ko-KR" altLang="en-US" sz="2000" b="1" baseline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권하율</a:t>
                      </a:r>
                      <a:r>
                        <a:rPr lang="en-US" altLang="ko-KR" sz="20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20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대상</a:t>
                      </a:r>
                      <a:r>
                        <a:rPr lang="en-US" altLang="ko-KR" sz="20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), </a:t>
                      </a:r>
                      <a:r>
                        <a:rPr lang="ko-KR" altLang="en-US" sz="2000" b="1" baseline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서윤하</a:t>
                      </a:r>
                      <a:r>
                        <a:rPr lang="en-US" altLang="ko-KR" sz="20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20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우수</a:t>
                      </a:r>
                      <a:r>
                        <a:rPr lang="en-US" altLang="ko-KR" sz="20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)</a:t>
                      </a:r>
                    </a:p>
                    <a:p>
                      <a:pPr algn="l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altLang="ko-KR" sz="20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             </a:t>
                      </a:r>
                      <a:r>
                        <a:rPr lang="ko-KR" altLang="en-US" sz="2000" b="1" baseline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이예인</a:t>
                      </a:r>
                      <a:r>
                        <a:rPr lang="en-US" altLang="ko-KR" sz="20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20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우수</a:t>
                      </a:r>
                      <a:r>
                        <a:rPr lang="en-US" altLang="ko-KR" sz="20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), </a:t>
                      </a:r>
                      <a:r>
                        <a:rPr lang="ko-KR" altLang="en-US" sz="20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최은서</a:t>
                      </a:r>
                      <a:r>
                        <a:rPr lang="en-US" altLang="ko-KR" sz="20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20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대상</a:t>
                      </a:r>
                      <a:r>
                        <a:rPr lang="en-US" altLang="ko-KR" sz="20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), </a:t>
                      </a:r>
                      <a:r>
                        <a:rPr lang="ko-KR" altLang="en-US" sz="2000" b="1" baseline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한유은</a:t>
                      </a:r>
                      <a:r>
                        <a:rPr lang="en-US" altLang="ko-KR" sz="20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20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최우수</a:t>
                      </a:r>
                      <a:r>
                        <a:rPr lang="en-US" altLang="ko-KR" sz="20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), </a:t>
                      </a:r>
                      <a:r>
                        <a:rPr lang="ko-KR" altLang="en-US" sz="20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임서현</a:t>
                      </a:r>
                      <a:r>
                        <a:rPr lang="en-US" altLang="ko-KR" sz="20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20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대상</a:t>
                      </a:r>
                      <a:r>
                        <a:rPr lang="en-US" altLang="ko-KR" sz="20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en-US" altLang="ko-KR" sz="2000" b="1" dirty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2725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33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584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63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255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33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584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8" name="그림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071" y="3386341"/>
            <a:ext cx="5442336" cy="345174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4" y="3443713"/>
            <a:ext cx="2228523" cy="3344091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034" y="-217356"/>
            <a:ext cx="5494380" cy="3766363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9630" y="-23573"/>
            <a:ext cx="5180884" cy="3452573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925" y="-114053"/>
            <a:ext cx="2631400" cy="3701131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798" y="3443713"/>
            <a:ext cx="2228523" cy="3344091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434" y="3549007"/>
            <a:ext cx="2228523" cy="334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10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33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584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54"/>
          <a:stretch/>
        </p:blipFill>
        <p:spPr>
          <a:xfrm>
            <a:off x="7654715" y="3505523"/>
            <a:ext cx="4600347" cy="3352477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73" t="42146" r="11264" b="-460"/>
          <a:stretch/>
        </p:blipFill>
        <p:spPr>
          <a:xfrm>
            <a:off x="7370997" y="13119"/>
            <a:ext cx="4605134" cy="3687119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7" t="41686" r="5402"/>
          <a:stretch/>
        </p:blipFill>
        <p:spPr>
          <a:xfrm>
            <a:off x="336331" y="-19400"/>
            <a:ext cx="7161656" cy="377444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1383"/>
            <a:ext cx="4813738" cy="314661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2"/>
          <a:stretch/>
        </p:blipFill>
        <p:spPr>
          <a:xfrm>
            <a:off x="3832745" y="3713357"/>
            <a:ext cx="4186871" cy="314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91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33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584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3" t="3625" r="10078" b="58610"/>
          <a:stretch/>
        </p:blipFill>
        <p:spPr>
          <a:xfrm>
            <a:off x="472966" y="429523"/>
            <a:ext cx="4949972" cy="3739117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4" t="43881" r="51783" b="6118"/>
          <a:stretch/>
        </p:blipFill>
        <p:spPr>
          <a:xfrm>
            <a:off x="5422938" y="429524"/>
            <a:ext cx="6482080" cy="6234035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01" t="64184" r="7132" b="28611"/>
          <a:stretch/>
        </p:blipFill>
        <p:spPr>
          <a:xfrm>
            <a:off x="472966" y="4168639"/>
            <a:ext cx="4949972" cy="235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05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D641CF-89B4-0F78-6AAC-E4FCD0581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4EFA3CEF-23B5-49E3-E7FC-54150ED7E2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8" y="0"/>
            <a:ext cx="12185264" cy="685800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3CA63910-5C0E-03CB-FA7C-CF293774E4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8863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5C4251-074F-430A-2746-CF07431288E8}"/>
              </a:ext>
            </a:extLst>
          </p:cNvPr>
          <p:cNvSpPr txBox="1"/>
          <p:nvPr/>
        </p:nvSpPr>
        <p:spPr>
          <a:xfrm>
            <a:off x="9835468" y="233916"/>
            <a:ext cx="28707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/>
              <a:t>“</a:t>
            </a:r>
            <a:r>
              <a:rPr lang="ko-KR" altLang="en-US" sz="2000" b="1" dirty="0"/>
              <a:t>너는 꽃이야</a:t>
            </a:r>
            <a:r>
              <a:rPr lang="en-US" altLang="ko-KR" sz="2000" b="1" dirty="0"/>
              <a:t>”</a:t>
            </a:r>
            <a:endParaRPr lang="ko-KR" altLang="en-US" sz="20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0915D5-1FFA-F65C-C778-F70FB3694953}"/>
              </a:ext>
            </a:extLst>
          </p:cNvPr>
          <p:cNvSpPr txBox="1"/>
          <p:nvPr/>
        </p:nvSpPr>
        <p:spPr>
          <a:xfrm>
            <a:off x="1201830" y="1180214"/>
            <a:ext cx="108983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>
                <a:latin typeface="+mn-ea"/>
              </a:rPr>
              <a:t>가만히 바라만 보아도</a:t>
            </a:r>
            <a:endParaRPr lang="en-US" altLang="ko-KR" sz="4800" b="1" dirty="0">
              <a:latin typeface="+mn-ea"/>
            </a:endParaRPr>
          </a:p>
          <a:p>
            <a:pPr algn="ctr"/>
            <a:r>
              <a:rPr lang="ko-KR" altLang="en-US" sz="4800" b="1" dirty="0">
                <a:latin typeface="+mn-ea"/>
              </a:rPr>
              <a:t> 너무 예뻐 웃음이 나</a:t>
            </a:r>
            <a:endParaRPr lang="en-US" altLang="ko-KR" sz="4800" b="1" dirty="0">
              <a:latin typeface="+mn-ea"/>
            </a:endParaRPr>
          </a:p>
          <a:p>
            <a:pPr algn="ctr"/>
            <a:r>
              <a:rPr lang="ko-KR" altLang="en-US" sz="4800" b="1" dirty="0">
                <a:latin typeface="+mn-ea"/>
              </a:rPr>
              <a:t>세상에서 가장 소중한</a:t>
            </a:r>
            <a:endParaRPr lang="en-US" altLang="ko-KR" sz="4800" b="1" dirty="0">
              <a:latin typeface="+mn-ea"/>
            </a:endParaRPr>
          </a:p>
          <a:p>
            <a:pPr algn="ctr"/>
            <a:r>
              <a:rPr lang="ko-KR" altLang="en-US" sz="4800" b="1" dirty="0">
                <a:latin typeface="+mn-ea"/>
              </a:rPr>
              <a:t>너의 하얀 미소</a:t>
            </a:r>
          </a:p>
        </p:txBody>
      </p:sp>
    </p:spTree>
    <p:extLst>
      <p:ext uri="{BB962C8B-B14F-4D97-AF65-F5344CB8AC3E}">
        <p14:creationId xmlns:p14="http://schemas.microsoft.com/office/powerpoint/2010/main" val="18948660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33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584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-99129" y="4843"/>
            <a:ext cx="12192000" cy="950267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중앙</a:t>
            </a:r>
            <a:r>
              <a:rPr kumimoji="0" lang="ko-KR" altLang="en-US" sz="4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연회 성경경시 및 예능대회</a:t>
            </a:r>
            <a:endParaRPr kumimoji="0" lang="en-US" altLang="ko-KR" sz="47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4340533"/>
              </p:ext>
            </p:extLst>
          </p:nvPr>
        </p:nvGraphicFramePr>
        <p:xfrm>
          <a:off x="211579" y="955111"/>
          <a:ext cx="11765280" cy="58114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3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8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0222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구분</a:t>
                      </a:r>
                      <a:endParaRPr lang="ko-KR" altLang="en-US" sz="32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내용</a:t>
                      </a:r>
                      <a:endParaRPr lang="ko-KR" altLang="en-US" sz="2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9961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성경경시</a:t>
                      </a:r>
                      <a:r>
                        <a:rPr lang="en-US" altLang="ko-KR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/>
                      </a:r>
                      <a:br>
                        <a:rPr lang="en-US" altLang="ko-KR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</a:br>
                      <a:r>
                        <a:rPr lang="en-US" altLang="ko-KR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(7</a:t>
                      </a:r>
                      <a:r>
                        <a:rPr lang="ko-KR" altLang="en-US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명</a:t>
                      </a:r>
                      <a:r>
                        <a:rPr lang="en-US" altLang="ko-KR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ko-KR" altLang="en-US" sz="20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389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altLang="ko-KR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ko-KR" altLang="en-US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학년 </a:t>
                      </a:r>
                      <a:r>
                        <a:rPr kumimoji="0" lang="en-US" altLang="ko-KR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: </a:t>
                      </a:r>
                      <a:r>
                        <a:rPr kumimoji="0" lang="ko-KR" altLang="en-US" sz="2400" b="1" kern="120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김사랑</a:t>
                      </a:r>
                      <a:endParaRPr kumimoji="0" lang="en-US" altLang="ko-KR" sz="2400" b="1" kern="1200" dirty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indent="0" algn="l" defTabSz="91389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 3</a:t>
                      </a:r>
                      <a:r>
                        <a:rPr kumimoji="0" lang="ko-KR" altLang="en-US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학년 </a:t>
                      </a:r>
                      <a:r>
                        <a:rPr kumimoji="0" lang="en-US" altLang="ko-KR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: </a:t>
                      </a:r>
                      <a:r>
                        <a:rPr kumimoji="0" lang="ko-KR" altLang="en-US" sz="2400" b="1" kern="120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이라임</a:t>
                      </a:r>
                      <a:endParaRPr kumimoji="0" lang="en-US" altLang="ko-KR" sz="2400" b="1" kern="1200" baseline="0" dirty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indent="0" algn="l" defTabSz="91389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2400" b="1" kern="120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altLang="ko-KR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4</a:t>
                      </a:r>
                      <a:r>
                        <a:rPr kumimoji="0" lang="ko-KR" altLang="en-US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학년 </a:t>
                      </a:r>
                      <a:r>
                        <a:rPr kumimoji="0" lang="en-US" altLang="ko-KR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: </a:t>
                      </a:r>
                      <a:r>
                        <a:rPr kumimoji="0" lang="ko-KR" altLang="en-US" sz="2400" b="1" kern="120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권하율</a:t>
                      </a:r>
                      <a:r>
                        <a:rPr kumimoji="0" lang="en-US" altLang="ko-KR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ko-KR" altLang="en-US" sz="2400" b="1" kern="120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현하영</a:t>
                      </a:r>
                      <a:endParaRPr kumimoji="0" lang="en-US" altLang="ko-KR" sz="2400" b="1" kern="1200" dirty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algn="l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en-US" altLang="ko-KR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 5</a:t>
                      </a:r>
                      <a:r>
                        <a:rPr kumimoji="0" lang="ko-KR" altLang="en-US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학년 </a:t>
                      </a:r>
                      <a:r>
                        <a:rPr kumimoji="0" lang="en-US" altLang="ko-KR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: </a:t>
                      </a:r>
                      <a:r>
                        <a:rPr kumimoji="0" lang="ko-KR" altLang="en-US" sz="2400" b="1" kern="120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한유은</a:t>
                      </a:r>
                      <a:endParaRPr kumimoji="0" lang="en-US" altLang="ko-KR" sz="2400" b="1" kern="1200" dirty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indent="0" algn="l" defTabSz="91389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 6</a:t>
                      </a:r>
                      <a:r>
                        <a:rPr kumimoji="0" lang="ko-KR" altLang="en-US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학년 </a:t>
                      </a:r>
                      <a:r>
                        <a:rPr kumimoji="0" lang="en-US" altLang="ko-KR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: </a:t>
                      </a:r>
                      <a:r>
                        <a:rPr kumimoji="0" lang="ko-KR" altLang="en-US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박시우</a:t>
                      </a:r>
                      <a:r>
                        <a:rPr kumimoji="0" lang="en-US" altLang="ko-KR" sz="24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ko-KR" altLang="en-US" sz="2400" b="1" kern="120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허지유</a:t>
                      </a:r>
                      <a:endParaRPr kumimoji="0" lang="en-US" altLang="ko-KR" sz="2400" b="1" kern="1200" dirty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293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성경암송</a:t>
                      </a:r>
                      <a:r>
                        <a:rPr lang="en-US" altLang="ko-KR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(2</a:t>
                      </a:r>
                      <a:r>
                        <a:rPr lang="ko-KR" altLang="en-US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명</a:t>
                      </a:r>
                      <a:r>
                        <a:rPr lang="en-US" altLang="ko-KR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ko-KR" altLang="en-US" sz="20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altLang="ko-KR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24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장서원</a:t>
                      </a:r>
                      <a:r>
                        <a:rPr lang="en-US" altLang="ko-KR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김도경</a:t>
                      </a:r>
                      <a:endParaRPr lang="ko-KR" altLang="en-US" sz="24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4667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그리기</a:t>
                      </a:r>
                      <a:endParaRPr lang="en-US" altLang="ko-KR" sz="3200" b="1" dirty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algn="ctr" latinLnBrk="1"/>
                      <a:r>
                        <a:rPr lang="en-US" altLang="ko-KR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(9</a:t>
                      </a:r>
                      <a:r>
                        <a:rPr lang="ko-KR" altLang="en-US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명</a:t>
                      </a:r>
                      <a:r>
                        <a:rPr lang="en-US" altLang="ko-KR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ko-KR" altLang="en-US" sz="20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ko-KR" altLang="en-US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24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유치부</a:t>
                      </a:r>
                      <a:r>
                        <a:rPr lang="ko-KR" altLang="en-US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24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서호원</a:t>
                      </a:r>
                      <a:r>
                        <a:rPr lang="en-US" altLang="ko-KR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24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이나엘</a:t>
                      </a:r>
                      <a:endParaRPr lang="en-US" altLang="ko-KR" sz="2400" b="1" dirty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algn="l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ko-KR" altLang="en-US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24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초등부</a:t>
                      </a:r>
                      <a:r>
                        <a:rPr lang="ko-KR" altLang="en-US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서주원</a:t>
                      </a:r>
                      <a:r>
                        <a:rPr lang="en-US" altLang="ko-KR" sz="24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2400" b="1" baseline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최예서</a:t>
                      </a:r>
                      <a:r>
                        <a:rPr lang="en-US" altLang="ko-KR" sz="24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2400" b="1" baseline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권하율</a:t>
                      </a:r>
                      <a:r>
                        <a:rPr lang="en-US" altLang="ko-KR" sz="24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2400" b="1" baseline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서윤하</a:t>
                      </a:r>
                      <a:r>
                        <a:rPr lang="en-US" altLang="ko-KR" sz="24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</a:p>
                    <a:p>
                      <a:pPr algn="l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altLang="ko-KR" sz="24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            </a:t>
                      </a:r>
                      <a:r>
                        <a:rPr lang="ko-KR" altLang="en-US" sz="2400" b="1" baseline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이예인</a:t>
                      </a:r>
                      <a:r>
                        <a:rPr lang="en-US" altLang="ko-KR" sz="24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24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최은서</a:t>
                      </a:r>
                      <a:r>
                        <a:rPr lang="en-US" altLang="ko-KR" sz="24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2400" b="1" baseline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한유은</a:t>
                      </a:r>
                      <a:endParaRPr lang="en-US" altLang="ko-KR" sz="2400" b="1" dirty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9438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33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584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81026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9</a:t>
            </a:r>
            <a:r>
              <a:rPr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kumimoji="0"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kumimoji="0"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생일을 축하합니다</a:t>
            </a:r>
            <a:r>
              <a:rPr kumimoji="0" lang="en-US" altLang="ko-KR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!</a:t>
            </a:r>
            <a:endParaRPr kumimoji="0" lang="en-US" altLang="ko-KR" sz="4700" b="1" dirty="0">
              <a:solidFill>
                <a:srgbClr val="9BBB59">
                  <a:lumMod val="75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1313194"/>
              </p:ext>
            </p:extLst>
          </p:nvPr>
        </p:nvGraphicFramePr>
        <p:xfrm>
          <a:off x="1867659" y="2711651"/>
          <a:ext cx="8453120" cy="27747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1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914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7335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구분</a:t>
                      </a:r>
                      <a:endParaRPr lang="ko-KR" altLang="en-US" sz="32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이름</a:t>
                      </a:r>
                      <a:endParaRPr lang="ko-KR" altLang="en-US" sz="2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139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어린이</a:t>
                      </a:r>
                      <a:endParaRPr lang="ko-KR" altLang="en-US" sz="32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389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3200" b="1" kern="120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원하민</a:t>
                      </a:r>
                      <a:r>
                        <a:rPr kumimoji="0" lang="en-US" altLang="ko-KR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(5</a:t>
                      </a:r>
                      <a:r>
                        <a:rPr kumimoji="0" lang="ko-KR" altLang="en-US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학년</a:t>
                      </a:r>
                      <a:r>
                        <a:rPr kumimoji="0" lang="en-US" altLang="ko-KR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kumimoji="0" lang="en-US" altLang="ko-KR" sz="2000" b="1" kern="1200" dirty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889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-2118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4</a:t>
            </a: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월</a:t>
            </a:r>
            <a:r>
              <a:rPr kumimoji="0" lang="en-US" altLang="ko-KR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</a:t>
            </a: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 </a:t>
            </a:r>
            <a:r>
              <a:rPr kumimoji="0" lang="en-US" altLang="ko-KR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5</a:t>
            </a: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월</a:t>
            </a:r>
            <a:r>
              <a:rPr kumimoji="0" lang="en-US" altLang="ko-KR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 6</a:t>
            </a: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월 예배 위원</a:t>
            </a:r>
            <a:endParaRPr kumimoji="0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339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4000" y="4764562"/>
              <a:ext cx="10224000" cy="169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188" y="142875"/>
            <a:ext cx="11684000" cy="6572250"/>
          </a:xfrm>
          <a:prstGeom prst="rect">
            <a:avLst/>
          </a:prstGeom>
        </p:spPr>
      </p:pic>
      <p:sp>
        <p:nvSpPr>
          <p:cNvPr id="13" name="직사각형 12"/>
          <p:cNvSpPr/>
          <p:nvPr/>
        </p:nvSpPr>
        <p:spPr>
          <a:xfrm>
            <a:off x="615387" y="5560952"/>
            <a:ext cx="10977173" cy="383691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98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735"/>
            <a:ext cx="6912768" cy="178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94" tIns="45678" rIns="9129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46A791-52CE-4599-9E23-3FE6D5C26AFA}"/>
              </a:ext>
            </a:extLst>
          </p:cNvPr>
          <p:cNvSpPr txBox="1"/>
          <p:nvPr/>
        </p:nvSpPr>
        <p:spPr>
          <a:xfrm>
            <a:off x="8616281" y="611545"/>
            <a:ext cx="3575720" cy="5632299"/>
          </a:xfrm>
          <a:prstGeom prst="rect">
            <a:avLst/>
          </a:prstGeom>
          <a:noFill/>
        </p:spPr>
        <p:txBody>
          <a:bodyPr wrap="square" lIns="91370" tIns="45714" rIns="9137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9B804A-739A-CC57-487F-A112149C98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BD5DD5BF-EAAB-163E-F6B4-B917B8FC38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8" y="0"/>
            <a:ext cx="12185264" cy="685800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B2B46F51-6A10-EE43-0D6E-06671F284F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8863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5A31C5-3588-F48C-4915-AACE72DC06B3}"/>
              </a:ext>
            </a:extLst>
          </p:cNvPr>
          <p:cNvSpPr txBox="1"/>
          <p:nvPr/>
        </p:nvSpPr>
        <p:spPr>
          <a:xfrm>
            <a:off x="9835468" y="233916"/>
            <a:ext cx="28707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“</a:t>
            </a: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너는 꽃이야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”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5CBFB9-7DCC-395E-5FBF-4CD54A21D080}"/>
              </a:ext>
            </a:extLst>
          </p:cNvPr>
          <p:cNvSpPr txBox="1"/>
          <p:nvPr/>
        </p:nvSpPr>
        <p:spPr>
          <a:xfrm>
            <a:off x="1159300" y="978195"/>
            <a:ext cx="108983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하나님께서 너무 </a:t>
            </a:r>
            <a:r>
              <a:rPr kumimoji="0" lang="ko-KR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기쁘시대</a:t>
            </a:r>
            <a:endParaRPr kumimoji="0" lang="en-US" altLang="ko-KR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8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하나님께서 너무 </a:t>
            </a:r>
            <a:r>
              <a:rPr lang="ko-KR" altLang="en-US" sz="4800" b="1" dirty="0" err="1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좋으시대</a:t>
            </a:r>
            <a:endParaRPr lang="en-US" altLang="ko-KR" sz="4800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나의 손을 잡고 너의 손을 잡고</a:t>
            </a:r>
            <a:endParaRPr kumimoji="0" lang="en-US" altLang="ko-KR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8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함께 걷고 </a:t>
            </a:r>
            <a:r>
              <a:rPr lang="ko-KR" altLang="en-US" sz="4800" b="1" dirty="0" err="1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싶으시대</a:t>
            </a:r>
            <a:endParaRPr kumimoji="0" lang="en-US" altLang="ko-KR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9663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A49DF8-5ACD-CD63-FF72-FFA49BC88D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7B7D132B-ADA9-93C9-7C6A-0F8831A209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8" y="0"/>
            <a:ext cx="12185264" cy="685800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EB6B89DC-2FE5-09EE-23D2-38B24478B7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8863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1D8672-A40A-7E65-0F52-7A8788DB5FE1}"/>
              </a:ext>
            </a:extLst>
          </p:cNvPr>
          <p:cNvSpPr txBox="1"/>
          <p:nvPr/>
        </p:nvSpPr>
        <p:spPr>
          <a:xfrm>
            <a:off x="9835468" y="233916"/>
            <a:ext cx="28707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“</a:t>
            </a: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너는 꽃이야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”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31C28E-C804-62B6-2736-67BD1433A683}"/>
              </a:ext>
            </a:extLst>
          </p:cNvPr>
          <p:cNvSpPr txBox="1"/>
          <p:nvPr/>
        </p:nvSpPr>
        <p:spPr>
          <a:xfrm>
            <a:off x="1095505" y="1116418"/>
            <a:ext cx="108983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너는 꽃이야 햇살이야</a:t>
            </a:r>
            <a:endParaRPr kumimoji="0" lang="en-US" altLang="ko-KR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8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그저 반짝반짝 빛나는 별이야</a:t>
            </a:r>
            <a:endParaRPr lang="en-US" altLang="ko-KR" sz="4800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너는 꽃이야 햇살이야</a:t>
            </a:r>
            <a:endParaRPr kumimoji="0" lang="en-US" altLang="ko-KR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8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매일매일 예쁜 너야</a:t>
            </a:r>
            <a:endParaRPr kumimoji="0" lang="ko-KR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53382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DBA98A-1FCB-E115-2244-B539DED81F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B30C8B52-355E-8B07-1F83-A83F2EA490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8" y="0"/>
            <a:ext cx="12185264" cy="685800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FE0C0DEC-F2E5-52F4-6C48-EDFE584634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8863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734448-47E3-39FB-1154-5B95592F7E4D}"/>
              </a:ext>
            </a:extLst>
          </p:cNvPr>
          <p:cNvSpPr txBox="1"/>
          <p:nvPr/>
        </p:nvSpPr>
        <p:spPr>
          <a:xfrm>
            <a:off x="9835468" y="233916"/>
            <a:ext cx="28707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“</a:t>
            </a: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너는 꽃이야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”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0EE410-9C65-F376-4455-D57116D125B5}"/>
              </a:ext>
            </a:extLst>
          </p:cNvPr>
          <p:cNvSpPr txBox="1"/>
          <p:nvPr/>
        </p:nvSpPr>
        <p:spPr>
          <a:xfrm>
            <a:off x="1290260" y="1360968"/>
            <a:ext cx="108983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너는 자유 해 널 </a:t>
            </a:r>
            <a:r>
              <a:rPr lang="ko-KR" altLang="en-US" sz="48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기대해</a:t>
            </a:r>
            <a:endParaRPr lang="en-US" altLang="ko-KR" sz="4800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너무나 귀하고 너무나 사랑해</a:t>
            </a:r>
            <a:endParaRPr kumimoji="0" lang="en-US" altLang="ko-KR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8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너를 축복해 늘 기도해</a:t>
            </a:r>
            <a:endParaRPr lang="en-US" altLang="ko-KR" sz="4800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오늘도 내일도 사랑해</a:t>
            </a:r>
          </a:p>
        </p:txBody>
      </p:sp>
    </p:spTree>
    <p:extLst>
      <p:ext uri="{BB962C8B-B14F-4D97-AF65-F5344CB8AC3E}">
        <p14:creationId xmlns:p14="http://schemas.microsoft.com/office/powerpoint/2010/main" val="42784942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83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7FD143-2E7F-EA62-9617-30C645BBA470}"/>
              </a:ext>
            </a:extLst>
          </p:cNvPr>
          <p:cNvSpPr txBox="1"/>
          <p:nvPr/>
        </p:nvSpPr>
        <p:spPr>
          <a:xfrm>
            <a:off x="283280" y="525336"/>
            <a:ext cx="61828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800" b="1" dirty="0"/>
              <a:t>천국은 마치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08B0A4-5B18-FF7C-3D46-9FA175656730}"/>
              </a:ext>
            </a:extLst>
          </p:cNvPr>
          <p:cNvSpPr txBox="1"/>
          <p:nvPr/>
        </p:nvSpPr>
        <p:spPr>
          <a:xfrm>
            <a:off x="2690225" y="1528191"/>
            <a:ext cx="755177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6000" b="1" dirty="0"/>
              <a:t>천국은 마치</a:t>
            </a:r>
          </a:p>
          <a:p>
            <a:pPr algn="ctr"/>
            <a:r>
              <a:rPr lang="ko-KR" altLang="en-US" sz="6000" b="1" dirty="0"/>
              <a:t>밭에 </a:t>
            </a:r>
            <a:r>
              <a:rPr lang="ko-KR" altLang="en-US" sz="6000" b="1" dirty="0" err="1"/>
              <a:t>감추인</a:t>
            </a:r>
            <a:r>
              <a:rPr lang="ko-KR" altLang="en-US" sz="6000" b="1" dirty="0"/>
              <a:t> 보화 </a:t>
            </a:r>
          </a:p>
          <a:p>
            <a:pPr algn="ctr"/>
            <a:r>
              <a:rPr lang="ko-KR" altLang="en-US" sz="6000" b="1" dirty="0"/>
              <a:t>땅 속에 묻힌</a:t>
            </a:r>
          </a:p>
          <a:p>
            <a:pPr algn="ctr"/>
            <a:r>
              <a:rPr lang="ko-KR" altLang="en-US" sz="6000" b="1" dirty="0"/>
              <a:t>아무도 모르는 보석</a:t>
            </a:r>
          </a:p>
        </p:txBody>
      </p:sp>
    </p:spTree>
    <p:extLst>
      <p:ext uri="{BB962C8B-B14F-4D97-AF65-F5344CB8AC3E}">
        <p14:creationId xmlns:p14="http://schemas.microsoft.com/office/powerpoint/2010/main" val="2444093073"/>
      </p:ext>
    </p:extLst>
  </p:cSld>
  <p:clrMapOvr>
    <a:masterClrMapping/>
  </p:clrMapOvr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2">
          <a:schemeClr val="accent1">
            <a:shade val="2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2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8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한컴오피스">
  <a:themeElements>
    <a:clrScheme name="한컴오피스">
      <a:dk1>
        <a:sysClr val="windowText" lastClr="000000"/>
      </a:dk1>
      <a:lt1>
        <a:sysClr val="window" lastClr="FFFFFF"/>
      </a:lt1>
      <a:dk2>
        <a:srgbClr val="1C3D62"/>
      </a:dk2>
      <a:lt2>
        <a:srgbClr val="E3DCC1"/>
      </a:lt2>
      <a:accent1>
        <a:srgbClr val="315F97"/>
      </a:accent1>
      <a:accent2>
        <a:srgbClr val="C75252"/>
      </a:accent2>
      <a:accent3>
        <a:srgbClr val="E9AE2B"/>
      </a:accent3>
      <a:accent4>
        <a:srgbClr val="699B37"/>
      </a:accent4>
      <a:accent5>
        <a:srgbClr val="358791"/>
      </a:accent5>
      <a:accent6>
        <a:srgbClr val="CA56A7"/>
      </a:accent6>
      <a:hlink>
        <a:srgbClr val="0000FF"/>
      </a:hlink>
      <a:folHlink>
        <a:srgbClr val="800080"/>
      </a:folHlink>
    </a:clrScheme>
    <a:fontScheme name="한컴오피스">
      <a:majorFont>
        <a:latin typeface="함초롬돋움"/>
        <a:ea typeface="함초롬돋움"/>
        <a:cs typeface="Times New Roman"/>
      </a:majorFont>
      <a:minorFont>
        <a:latin typeface="함초롬돋움"/>
        <a:ea typeface="함초롬돋움"/>
        <a:cs typeface="Times New Roman"/>
      </a:minorFont>
    </a:fontScheme>
    <a:fmtScheme name="한컴오피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1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2">
          <a:schemeClr val="accent1">
            <a:shade val="2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9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25287</TotalTime>
  <Words>781</Words>
  <Application>Microsoft Office PowerPoint</Application>
  <PresentationFormat>와이드스크린</PresentationFormat>
  <Paragraphs>223</Paragraphs>
  <Slides>56</Slides>
  <Notes>36</Notes>
  <HiddenSlides>0</HiddenSlides>
  <MMClips>0</MMClips>
  <ScaleCrop>false</ScaleCrop>
  <HeadingPairs>
    <vt:vector size="6" baseType="variant">
      <vt:variant>
        <vt:lpstr>사용한 글꼴</vt:lpstr>
      </vt:variant>
      <vt:variant>
        <vt:i4>16</vt:i4>
      </vt:variant>
      <vt:variant>
        <vt:lpstr>테마</vt:lpstr>
      </vt:variant>
      <vt:variant>
        <vt:i4>8</vt:i4>
      </vt:variant>
      <vt:variant>
        <vt:lpstr>슬라이드 제목</vt:lpstr>
      </vt:variant>
      <vt:variant>
        <vt:i4>56</vt:i4>
      </vt:variant>
    </vt:vector>
  </HeadingPairs>
  <TitlesOfParts>
    <vt:vector size="80" baseType="lpstr">
      <vt:lpstr>08서울한강체 M</vt:lpstr>
      <vt:lpstr>HY견고딕</vt:lpstr>
      <vt:lpstr>HY그래픽M</vt:lpstr>
      <vt:lpstr>HY목각파임B</vt:lpstr>
      <vt:lpstr>HY엽서L</vt:lpstr>
      <vt:lpstr>HY엽서M</vt:lpstr>
      <vt:lpstr>HY중고딕</vt:lpstr>
      <vt:lpstr>HY헤드라인M</vt:lpstr>
      <vt:lpstr>굴림</vt:lpstr>
      <vt:lpstr>맑은 고딕</vt:lpstr>
      <vt:lpstr>타이포_소곤소곤 M</vt:lpstr>
      <vt:lpstr>함초롬돋움</vt:lpstr>
      <vt:lpstr>Arial</vt:lpstr>
      <vt:lpstr>Candara</vt:lpstr>
      <vt:lpstr>Symbol</vt:lpstr>
      <vt:lpstr>Times New Roman</vt:lpstr>
      <vt:lpstr>Office 테마</vt:lpstr>
      <vt:lpstr>7_Office 테마</vt:lpstr>
      <vt:lpstr>8_Office 테마</vt:lpstr>
      <vt:lpstr>2_파형</vt:lpstr>
      <vt:lpstr>1_Office 테마</vt:lpstr>
      <vt:lpstr>2_Office 테마</vt:lpstr>
      <vt:lpstr>한컴오피스</vt:lpstr>
      <vt:lpstr>11_Office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광  고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이현영</dc:creator>
  <cp:lastModifiedBy>A0161066</cp:lastModifiedBy>
  <cp:revision>423</cp:revision>
  <dcterms:created xsi:type="dcterms:W3CDTF">2022-06-11T10:00:30Z</dcterms:created>
  <dcterms:modified xsi:type="dcterms:W3CDTF">2025-09-13T17:08:34Z</dcterms:modified>
  <cp:version/>
</cp:coreProperties>
</file>