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4821" r:id="rId4"/>
    <p:sldMasterId id="2147484978" r:id="rId5"/>
    <p:sldMasterId id="2147485002" r:id="rId6"/>
    <p:sldMasterId id="2147485062" r:id="rId7"/>
  </p:sldMasterIdLst>
  <p:notesMasterIdLst>
    <p:notesMasterId r:id="rId47"/>
  </p:notesMasterIdLst>
  <p:sldIdLst>
    <p:sldId id="1998" r:id="rId8"/>
    <p:sldId id="3545" r:id="rId9"/>
    <p:sldId id="3586" r:id="rId10"/>
    <p:sldId id="3563" r:id="rId11"/>
    <p:sldId id="3587" r:id="rId12"/>
    <p:sldId id="3571" r:id="rId13"/>
    <p:sldId id="3572" r:id="rId14"/>
    <p:sldId id="3573" r:id="rId15"/>
    <p:sldId id="3549" r:id="rId16"/>
    <p:sldId id="3577" r:id="rId17"/>
    <p:sldId id="3578" r:id="rId18"/>
    <p:sldId id="3579" r:id="rId19"/>
    <p:sldId id="3047" r:id="rId20"/>
    <p:sldId id="3580" r:id="rId21"/>
    <p:sldId id="3565" r:id="rId22"/>
    <p:sldId id="2547" r:id="rId23"/>
    <p:sldId id="2548" r:id="rId24"/>
    <p:sldId id="2549" r:id="rId25"/>
    <p:sldId id="2550" r:id="rId26"/>
    <p:sldId id="3582" r:id="rId27"/>
    <p:sldId id="3583" r:id="rId28"/>
    <p:sldId id="3584" r:id="rId29"/>
    <p:sldId id="3585" r:id="rId30"/>
    <p:sldId id="2915" r:id="rId31"/>
    <p:sldId id="3067" r:id="rId32"/>
    <p:sldId id="3068" r:id="rId33"/>
    <p:sldId id="3069" r:id="rId34"/>
    <p:sldId id="2919" r:id="rId35"/>
    <p:sldId id="2922" r:id="rId36"/>
    <p:sldId id="2641" r:id="rId37"/>
    <p:sldId id="3588" r:id="rId38"/>
    <p:sldId id="3589" r:id="rId39"/>
    <p:sldId id="3592" r:id="rId40"/>
    <p:sldId id="3593" r:id="rId41"/>
    <p:sldId id="3590" r:id="rId42"/>
    <p:sldId id="1932" r:id="rId43"/>
    <p:sldId id="1933" r:id="rId44"/>
    <p:sldId id="1934" r:id="rId45"/>
    <p:sldId id="2363" r:id="rId46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86422" autoAdjust="0"/>
  </p:normalViewPr>
  <p:slideViewPr>
    <p:cSldViewPr snapToGrid="0">
      <p:cViewPr varScale="1">
        <p:scale>
          <a:sx n="75" d="100"/>
          <a:sy n="75" d="100"/>
        </p:scale>
        <p:origin x="509" y="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98655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90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13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89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387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72C09-112E-B7D1-ABB4-345068AE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28D75D-E647-7F2C-4793-9AFF81E43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1832B5-DE0D-F462-6501-A0D889DE5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2591E7-7B06-A4FC-07F4-C2990A039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28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1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F10BB-721B-4B70-6DCC-0FDCBBD2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9F265F-C553-5E3F-7AF2-4569D902D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3DF582-0D86-B09D-03FC-03A0E27AA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8914BD-C4E5-3015-8E1D-FC5413270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6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F9AD-AE31-70A3-DD5D-A22BF95A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26A3CD-4027-2904-AAA8-3C246650E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7832F0-9C68-6A01-0004-765A9B85F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82BCDD-7375-41C2-59A7-3BE7F2060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0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F1AA-0563-E38C-6374-A18C96E3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E86499-3B4B-0BE7-E698-3B1531897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AB5EEF-2518-7352-1252-5D4EDB41D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C7CD15-9E07-C0D9-4660-E37528A2D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9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72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799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16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31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9664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926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530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345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2184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415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20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6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8149-AFBE-08ED-9BA4-EA7D84B2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47C77F9-A05D-CB3A-46F2-F7845DCA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F1137-C5BC-0A2F-240E-05F138EC851A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날마다 사단이 던지는 생각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십자가에 못박으며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능력 되신 예수님을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기억하죠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8BF48-33B6-4F12-B2DD-3E454526C131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395661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A9D34-2434-8979-F307-8B3A3024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AE017898-5A53-5F55-5331-3DD2D1DB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DE4AF-8471-8BA6-A4D8-06625822F8D5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구하는 모든 것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응답하시는 예수님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앞에 무릎으로 나가는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우린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36188-E883-207A-7E13-BF1FB75C4FA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51541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2CD2E-E99B-33F7-834C-B6E0E841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396D4FB-8A86-B3F3-CAC5-97693350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1FDE3-A1B3-F3B2-B137-A77517FE5A03}"/>
              </a:ext>
            </a:extLst>
          </p:cNvPr>
          <p:cNvSpPr txBox="1"/>
          <p:nvPr/>
        </p:nvSpPr>
        <p:spPr>
          <a:xfrm>
            <a:off x="563880" y="2805249"/>
            <a:ext cx="1112581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우리는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주의 영광 보리라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17BE3-2F97-F626-E481-58D8B80DA96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76501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이해되지 않는  말씀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마음 속 누를 때도</a:t>
            </a:r>
            <a:endParaRPr kumimoji="1" lang="en-US" altLang="ko-KR" sz="60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믿음을 드리며 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이렇게 고백합니다</a:t>
            </a:r>
            <a:r>
              <a:rPr kumimoji="1" lang="en-US" altLang="ko-KR" sz="6000" dirty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608" y="1885301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순종의 고백</a:t>
            </a:r>
          </a:p>
        </p:txBody>
      </p:sp>
    </p:spTree>
    <p:extLst>
      <p:ext uri="{BB962C8B-B14F-4D97-AF65-F5344CB8AC3E}">
        <p14:creationId xmlns:p14="http://schemas.microsoft.com/office/powerpoint/2010/main" val="56369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7D25-6E1D-7124-6283-263A7B4C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2F95348-B8BB-37A0-E0E9-2542F9259F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그래도 하나님은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선하십니다</a:t>
            </a:r>
            <a:endParaRPr kumimoji="1" lang="en-US" altLang="ko-KR" sz="60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그래도 주님 뜻은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완전합니다</a:t>
            </a:r>
            <a:r>
              <a:rPr kumimoji="1" lang="en-US" altLang="ko-KR" sz="6000" dirty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en-US" altLang="ko-KR" sz="18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3DC0C-6257-4A9E-502C-67D5254B8664}"/>
              </a:ext>
            </a:extLst>
          </p:cNvPr>
          <p:cNvSpPr txBox="1"/>
          <p:nvPr/>
        </p:nvSpPr>
        <p:spPr>
          <a:xfrm>
            <a:off x="1585608" y="1885301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97D97-C1A7-812F-38F4-77CD2BF6CDAA}"/>
              </a:ext>
            </a:extLst>
          </p:cNvPr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48F3B5C-B8B2-3C50-7D6A-8D8785957BE1}"/>
              </a:ext>
            </a:extLst>
          </p:cNvPr>
          <p:cNvSpPr txBox="1"/>
          <p:nvPr/>
        </p:nvSpPr>
        <p:spPr>
          <a:xfrm>
            <a:off x="1039739" y="320050"/>
            <a:ext cx="466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순종의 고백</a:t>
            </a:r>
          </a:p>
        </p:txBody>
      </p:sp>
    </p:spTree>
    <p:extLst>
      <p:ext uri="{BB962C8B-B14F-4D97-AF65-F5344CB8AC3E}">
        <p14:creationId xmlns:p14="http://schemas.microsoft.com/office/powerpoint/2010/main" val="204135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F5F9-270D-C4FA-A4FD-2EB58C626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D70AFF5-DFF8-9BE1-76A8-9DF2CED7B1A3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CE23DA-3227-F3D3-8503-843FFB98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1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F77F3-8AA4-FAA5-D42A-A5777163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BA4EB6C-3A9B-757F-374B-F9420381E61D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99D64-DBD2-F7BB-4163-C0B196658A82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4BE42-474C-10AE-D74C-865B9EBB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2C47EB0-22D6-DA25-305E-407AD143D244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예수 이름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이름 듣고 돌아오네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A0AE6-8B32-68AA-8422-90299A61F969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275366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DE96-8A56-A8D2-5929-B0D73AA3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3ACD1CC-34D3-9485-7376-9CA245623877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00AB5-CE91-C02E-6F5B-B8A7AA79D3F5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86E54A-A27C-B484-0B0C-98DAECF3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0226D03-C11E-4078-284F-91E7C2B308AA}"/>
              </a:ext>
            </a:extLst>
          </p:cNvPr>
          <p:cNvSpPr/>
          <p:nvPr/>
        </p:nvSpPr>
        <p:spPr>
          <a:xfrm>
            <a:off x="1364795" y="856878"/>
            <a:ext cx="92011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BAF8E-8399-F43D-5800-A9E67C3A2418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03005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D4BA7-8950-FBD7-88F6-2FF36CE8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D146B2FB-C165-D9CC-24B3-FD20FE35C16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B83B9-9CBD-47C5-12D8-4835742742A4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E12A7-C1E3-A73C-E6A9-122C570E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A745A74-0C08-72E7-A5CC-155DB7C8775C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나라 열방 중에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 중에 임하시네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B07F5-93C3-BDE0-0D21-B11D539777CF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1107810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F723-BB07-E2F5-7871-A0114596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DED9361-65E7-BBE5-98ED-E9A9365166B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292A6-E45C-C0F7-98FF-2D6785C56EF7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E23610-07AC-4E25-3D43-049D5D32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A2DF9C7-EE21-EC12-A680-92D69851F7C9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 올 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C45B2-CE56-0703-0CAB-C58C7512A372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58020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신제하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39246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출애굽기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20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0825844" cy="120030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</a:rPr>
              <a:t>성경봉독</a:t>
            </a:r>
            <a:r>
              <a:rPr lang="en-US" altLang="ko-KR" sz="7200" b="1" dirty="0">
                <a:solidFill>
                  <a:srgbClr val="000000"/>
                </a:solidFill>
              </a:rPr>
              <a:t>-</a:t>
            </a:r>
            <a:r>
              <a:rPr lang="ko-KR" altLang="en-US" sz="7200" b="1" dirty="0">
                <a:solidFill>
                  <a:srgbClr val="000000"/>
                </a:solidFill>
              </a:rPr>
              <a:t> 출애굽기</a:t>
            </a:r>
            <a:r>
              <a:rPr lang="en-US" altLang="ko-KR" sz="7200" b="1" dirty="0">
                <a:solidFill>
                  <a:srgbClr val="000000"/>
                </a:solidFill>
              </a:rPr>
              <a:t>20</a:t>
            </a:r>
            <a:r>
              <a:rPr lang="ko-KR" altLang="en-US" sz="72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95134"/>
            <a:ext cx="11101708" cy="427809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800" b="1" dirty="0"/>
              <a:t>12 </a:t>
            </a:r>
            <a:r>
              <a:rPr lang="ko-KR" altLang="en-US" sz="6800" b="1" dirty="0"/>
              <a:t>네 부모를 공경하라 그리하면 네 하나님 여호와가 </a:t>
            </a:r>
            <a:endParaRPr lang="en-US" altLang="ko-KR" sz="6800" b="1" dirty="0"/>
          </a:p>
          <a:p>
            <a:pPr lvl="0">
              <a:defRPr/>
            </a:pPr>
            <a:r>
              <a:rPr lang="ko-KR" altLang="en-US" sz="6800" b="1" dirty="0" err="1"/>
              <a:t>네게</a:t>
            </a:r>
            <a:r>
              <a:rPr lang="ko-KR" altLang="en-US" sz="6800" b="1" dirty="0"/>
              <a:t> 준</a:t>
            </a:r>
            <a:r>
              <a:rPr lang="en-US" altLang="ko-KR" sz="6800" b="1" dirty="0"/>
              <a:t> </a:t>
            </a:r>
            <a:r>
              <a:rPr lang="ko-KR" altLang="en-US" sz="6800" b="1" dirty="0"/>
              <a:t>땅에서 네 생명이 </a:t>
            </a:r>
            <a:endParaRPr lang="en-US" altLang="ko-KR" sz="6800" b="1" dirty="0"/>
          </a:p>
          <a:p>
            <a:pPr lvl="0">
              <a:defRPr/>
            </a:pPr>
            <a:r>
              <a:rPr lang="ko-KR" altLang="en-US" sz="6800" b="1" dirty="0"/>
              <a:t>길리라</a:t>
            </a:r>
            <a:endParaRPr lang="en-US" altLang="ko-KR" sz="6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6210" y="1405709"/>
            <a:ext cx="7919579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7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300" b="1" dirty="0">
                <a:latin typeface="HY그래픽M"/>
                <a:ea typeface="HY그래픽M"/>
              </a:rPr>
              <a:t>“</a:t>
            </a:r>
            <a:r>
              <a:rPr lang="ko-KR" altLang="en-US" sz="5300" b="1" dirty="0">
                <a:latin typeface="HY그래픽M"/>
                <a:ea typeface="HY그래픽M"/>
              </a:rPr>
              <a:t>네 </a:t>
            </a:r>
            <a:r>
              <a:rPr lang="ko-KR" altLang="en-US" sz="5300" b="1" dirty="0">
                <a:highlight>
                  <a:srgbClr val="FFFF00"/>
                </a:highlight>
                <a:latin typeface="HY그래픽M"/>
                <a:ea typeface="HY그래픽M"/>
              </a:rPr>
              <a:t>부모</a:t>
            </a:r>
            <a:r>
              <a:rPr lang="ko-KR" altLang="en-US" sz="5300" b="1" dirty="0">
                <a:latin typeface="HY그래픽M"/>
                <a:ea typeface="HY그래픽M"/>
              </a:rPr>
              <a:t>를 </a:t>
            </a:r>
            <a:r>
              <a:rPr lang="ko-KR" altLang="en-US" sz="5300" b="1" dirty="0">
                <a:highlight>
                  <a:srgbClr val="FFFF00"/>
                </a:highlight>
                <a:latin typeface="HY그래픽M"/>
                <a:ea typeface="HY그래픽M"/>
              </a:rPr>
              <a:t>공경</a:t>
            </a:r>
            <a:r>
              <a:rPr lang="ko-KR" altLang="en-US" sz="5300" b="1" dirty="0">
                <a:latin typeface="HY그래픽M"/>
                <a:ea typeface="HY그래픽M"/>
              </a:rPr>
              <a:t>하라</a:t>
            </a:r>
            <a:r>
              <a:rPr lang="en-US" altLang="ko-KR" sz="53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53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60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0333-A958-74D6-7ACD-3C6D71B5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73DAB66C-53AA-DA6D-5CBB-A3E44113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949BC2A-45FE-327C-BA93-ACB06649BC90}"/>
              </a:ext>
            </a:extLst>
          </p:cNvPr>
          <p:cNvSpPr/>
          <p:nvPr/>
        </p:nvSpPr>
        <p:spPr>
          <a:xfrm>
            <a:off x="298603" y="346482"/>
            <a:ext cx="25474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만나고 싶어요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1FFCEC3-A661-B5A7-E5F9-83DD28B2EC58}"/>
              </a:ext>
            </a:extLst>
          </p:cNvPr>
          <p:cNvSpPr/>
          <p:nvPr/>
        </p:nvSpPr>
        <p:spPr>
          <a:xfrm>
            <a:off x="885139" y="1210243"/>
            <a:ext cx="106801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만나고 싶어요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안아 주시고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맘에 오셔서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모든 죄를 용서해 주세요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사랑으로 꼭 안아 주세요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사랑으로 꼭 안아 주세요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76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3" y="892189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부활절기입니다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부활하신 예수님께서 우리에게 주신 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생명의 은혜가 우리의 삶에 가득하기를 기도합니다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2.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17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 </a:t>
            </a:r>
            <a:r>
              <a:rPr lang="ko-KR" altLang="en-US" sz="3200" b="1" noProof="0" dirty="0" smtClean="0">
                <a:solidFill>
                  <a:prstClr val="black"/>
                </a:solidFill>
              </a:rPr>
              <a:t>토요문화기행은 여주 지역 진행합니다</a:t>
            </a:r>
            <a:r>
              <a:rPr lang="en-US" altLang="ko-KR" sz="3200" b="1" noProof="0" dirty="0" smtClean="0">
                <a:solidFill>
                  <a:prstClr val="black"/>
                </a:solidFill>
              </a:rPr>
              <a:t>.(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 시작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endParaRPr lang="en-US" altLang="ko-KR" sz="2800" b="1" dirty="0">
              <a:solidFill>
                <a:prstClr val="black"/>
              </a:solidFill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굿모닝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예배는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목요일부터 시작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한자교실은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매주 주일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5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중앙연회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어린이찬양제가 있습니다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독창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명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5. 5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월 생일</a:t>
            </a:r>
            <a:r>
              <a:rPr kumimoji="0" lang="ko-KR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맞은 어린이를 축하합니다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다음주는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홈커밍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축제로 통합으로 진행되며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다다음주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사회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김현희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대표기도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원하민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헌금기도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박시윤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8143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804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어린이 </a:t>
            </a:r>
            <a:r>
              <a:rPr lang="ko-KR" altLang="en-US" sz="36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찬양대회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94127" y="1910277"/>
            <a:ext cx="8804932" cy="1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일시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2024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월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토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장소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ko-KR" altLang="en-US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혜성</a:t>
            </a:r>
            <a:r>
              <a:rPr lang="ko-KR" altLang="en-US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교회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35703"/>
              </p:ext>
            </p:extLst>
          </p:nvPr>
        </p:nvGraphicFramePr>
        <p:xfrm>
          <a:off x="1594127" y="3067413"/>
          <a:ext cx="9510753" cy="339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4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 문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참가자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찬양곡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6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338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나의 가장 낮은 마음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나는 하나님을 예배하는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5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김수연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338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나의 가장 낮은 마음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288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주는 나를 기르시는 목자요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768596"/>
                  </a:ext>
                </a:extLst>
              </a:tr>
              <a:tr h="9455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338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나의 가장 낮은 마음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 사랑의 주님 날 부르시네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1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1047409" y="2579571"/>
          <a:ext cx="10097855" cy="3227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9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8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오서현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박로제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윤건이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(1), 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윤강이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(1), 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윤한이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(1), 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한은호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(5), 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이예준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(6)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9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087038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6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2692" t="12091" r="2424" b="5401"/>
          <a:stretch/>
        </p:blipFill>
        <p:spPr>
          <a:xfrm>
            <a:off x="879676" y="1724552"/>
            <a:ext cx="10567687" cy="492533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79676" y="4583861"/>
            <a:ext cx="10475089" cy="404059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9509-F62D-5BFD-B43D-D1C3D3ABF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F6B184C-4101-9319-98F8-BB8673F66818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8E1E0D9-1AD9-480C-86D5-B6815423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2E813-94C2-CD81-E0A0-099AFD763A9A}"/>
              </a:ext>
            </a:extLst>
          </p:cNvPr>
          <p:cNvSpPr txBox="1"/>
          <p:nvPr/>
        </p:nvSpPr>
        <p:spPr>
          <a:xfrm>
            <a:off x="256031" y="336499"/>
            <a:ext cx="32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마음을 청소해요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04FF3-424A-EF5F-7A9F-E4F8F3FFFAF3}"/>
              </a:ext>
            </a:extLst>
          </p:cNvPr>
          <p:cNvSpPr txBox="1"/>
          <p:nvPr/>
        </p:nvSpPr>
        <p:spPr>
          <a:xfrm>
            <a:off x="1342122" y="1709037"/>
            <a:ext cx="10007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/>
              <a:t>쓱싹쓱싹 마음을 닦아요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더러운 마음을 닦아요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반짝반짝 깨끗해진 대요</a:t>
            </a:r>
            <a:endParaRPr lang="en-US" altLang="ko-KR" sz="4800" b="1" dirty="0"/>
          </a:p>
          <a:p>
            <a:pPr algn="ctr"/>
            <a:r>
              <a:rPr lang="ko-KR" altLang="en-US" sz="4800" b="1" dirty="0"/>
              <a:t>마음이 깨끗해진 대요</a:t>
            </a:r>
          </a:p>
        </p:txBody>
      </p:sp>
    </p:spTree>
    <p:extLst>
      <p:ext uri="{BB962C8B-B14F-4D97-AF65-F5344CB8AC3E}">
        <p14:creationId xmlns:p14="http://schemas.microsoft.com/office/powerpoint/2010/main" val="369228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B3AB-3F4C-59D3-6F8A-1F818B01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1DDA68D-FD29-986A-EDF2-687FF712D897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1FB7646-B2A3-F65F-6DDF-77843A2B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D604F4-7B81-D0AF-D1B3-9327FBFE93A0}"/>
              </a:ext>
            </a:extLst>
          </p:cNvPr>
          <p:cNvSpPr txBox="1"/>
          <p:nvPr/>
        </p:nvSpPr>
        <p:spPr>
          <a:xfrm>
            <a:off x="256031" y="336499"/>
            <a:ext cx="32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마음을 청소해요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39EBD-289E-4ADD-BFFE-C60D919067DE}"/>
              </a:ext>
            </a:extLst>
          </p:cNvPr>
          <p:cNvSpPr txBox="1"/>
          <p:nvPr/>
        </p:nvSpPr>
        <p:spPr>
          <a:xfrm>
            <a:off x="808112" y="1830935"/>
            <a:ext cx="10007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고백할 때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마음을 청소할 때</a:t>
            </a:r>
            <a:endParaRPr lang="en-US" altLang="ko-KR" sz="48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나의 죄를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용서해준 대요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7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CE5D1-A263-1D2A-3A08-C5AD8276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168251F-E798-DAD7-DF31-6DFB32A45C51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9AF9A8-876C-54AE-CCE5-E7A7A065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434F7-FCD5-B48E-C9FF-10E1B9BF05FC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C9B6C-A9D0-293A-E112-FCA47C8C4180}"/>
              </a:ext>
            </a:extLst>
          </p:cNvPr>
          <p:cNvSpPr txBox="1"/>
          <p:nvPr/>
        </p:nvSpPr>
        <p:spPr>
          <a:xfrm>
            <a:off x="1765402" y="1974995"/>
            <a:ext cx="8661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힘으로도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</p:txBody>
      </p:sp>
    </p:spTree>
    <p:extLst>
      <p:ext uri="{BB962C8B-B14F-4D97-AF65-F5344CB8AC3E}">
        <p14:creationId xmlns:p14="http://schemas.microsoft.com/office/powerpoint/2010/main" val="119647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4D96-2A7E-A13D-A120-02A00981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4C81187-FF51-3B31-948A-2F6C17374D5E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2B01E9-022D-FF9C-70C4-F37A7138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2AF6D-6717-8B0D-8DFF-58D7A9DF11D4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57B4C-56F1-88E4-A02B-2A593A640157}"/>
              </a:ext>
            </a:extLst>
          </p:cNvPr>
          <p:cNvSpPr txBox="1"/>
          <p:nvPr/>
        </p:nvSpPr>
        <p:spPr>
          <a:xfrm>
            <a:off x="1765402" y="1960364"/>
            <a:ext cx="866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벼슬로도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지식으로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56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814A4-F756-70C1-338F-AE83EB55B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D14EF18-1EAB-73D0-B96E-85706E1BA542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5C9EC1-AC2E-F87A-C46B-DC7129C0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67" y="0"/>
            <a:ext cx="12352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B24EA-0DAB-4A28-70CE-976B8E94EB54}"/>
              </a:ext>
            </a:extLst>
          </p:cNvPr>
          <p:cNvSpPr txBox="1"/>
          <p:nvPr/>
        </p:nvSpPr>
        <p:spPr>
          <a:xfrm>
            <a:off x="416966" y="336499"/>
            <a:ext cx="364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돈으로도 못 가요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043E9-EA00-36E6-AE10-16A1069CCA95}"/>
              </a:ext>
            </a:extLst>
          </p:cNvPr>
          <p:cNvSpPr txBox="1"/>
          <p:nvPr/>
        </p:nvSpPr>
        <p:spPr>
          <a:xfrm>
            <a:off x="1872690" y="1996941"/>
            <a:ext cx="86611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어여뻐도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맘 착해도 못 가요 하나님 나라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거듭나면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가는 나라 하나님 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07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" y="2037153"/>
            <a:ext cx="11125810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예수님 따라가면 신나고 참 즐거워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때론 상처 받은 마음 어려움 있지만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우리의 강한 믿음 흔들리지 않아요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믿음대로 된다 하신 말씀 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믿기 때문이죠</a:t>
            </a:r>
            <a:endParaRPr lang="en-US" altLang="ko-KR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31F54-05A0-FF92-11C2-B7A443418CAA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19821</TotalTime>
  <Words>791</Words>
  <Application>Microsoft Office PowerPoint</Application>
  <PresentationFormat>와이드스크린</PresentationFormat>
  <Paragraphs>231</Paragraphs>
  <Slides>39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39</vt:i4>
      </vt:variant>
    </vt:vector>
  </HeadingPairs>
  <TitlesOfParts>
    <vt:vector size="59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Office 테마</vt:lpstr>
      <vt:lpstr>7_Office 테마</vt:lpstr>
      <vt:lpstr>8_Office 테마</vt:lpstr>
      <vt:lpstr>9_Office 테마</vt:lpstr>
      <vt:lpstr>1_Office 테마</vt:lpstr>
      <vt:lpstr>11_Office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376</cp:revision>
  <dcterms:created xsi:type="dcterms:W3CDTF">2022-06-11T10:00:30Z</dcterms:created>
  <dcterms:modified xsi:type="dcterms:W3CDTF">2025-05-10T17:35:46Z</dcterms:modified>
  <cp:version/>
</cp:coreProperties>
</file>