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7" r:id="rId5"/>
    <p:sldMasterId id="2147483710" r:id="rId6"/>
    <p:sldMasterId id="2147483723" r:id="rId7"/>
    <p:sldMasterId id="2147483736" r:id="rId8"/>
  </p:sldMasterIdLst>
  <p:notesMasterIdLst>
    <p:notesMasterId r:id="rId41"/>
  </p:notesMasterIdLst>
  <p:sldIdLst>
    <p:sldId id="1998" r:id="rId9"/>
    <p:sldId id="2478" r:id="rId10"/>
    <p:sldId id="2497" r:id="rId11"/>
    <p:sldId id="2498" r:id="rId12"/>
    <p:sldId id="2557" r:id="rId13"/>
    <p:sldId id="2558" r:id="rId14"/>
    <p:sldId id="2559" r:id="rId15"/>
    <p:sldId id="2560" r:id="rId16"/>
    <p:sldId id="2562" r:id="rId17"/>
    <p:sldId id="2563" r:id="rId18"/>
    <p:sldId id="2564" r:id="rId19"/>
    <p:sldId id="2565" r:id="rId20"/>
    <p:sldId id="2546" r:id="rId21"/>
    <p:sldId id="2547" r:id="rId22"/>
    <p:sldId id="2548" r:id="rId23"/>
    <p:sldId id="2549" r:id="rId24"/>
    <p:sldId id="2550" r:id="rId25"/>
    <p:sldId id="2566" r:id="rId26"/>
    <p:sldId id="2567" r:id="rId27"/>
    <p:sldId id="2445" r:id="rId28"/>
    <p:sldId id="2553" r:id="rId29"/>
    <p:sldId id="2527" r:id="rId30"/>
    <p:sldId id="2312" r:id="rId31"/>
    <p:sldId id="2568" r:id="rId32"/>
    <p:sldId id="2569" r:id="rId33"/>
    <p:sldId id="2315" r:id="rId34"/>
    <p:sldId id="1125" r:id="rId35"/>
    <p:sldId id="2006" r:id="rId36"/>
    <p:sldId id="1932" r:id="rId37"/>
    <p:sldId id="1933" r:id="rId38"/>
    <p:sldId id="1934" r:id="rId39"/>
    <p:sldId id="2363" r:id="rId40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5014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-114" y="-2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3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A8BDFC-D22E-4261-8EE4-989EA2EF652D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86F90B-29EA-4C02-BF72-5D8E4F5529C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56314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4359569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16FDB8-604E-4BE2-A957-D744E861979B}" type="slidenum">
              <a:rPr lang="en-US" altLang="ko-KR" smtClean="0"/>
              <a:pPr/>
              <a:t>27</a:t>
            </a:fld>
            <a:endParaRPr lang="en-US" altLang="ko-KR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ko-KR" altLang="en-US" dirty="0"/>
              <a:t>마우스 오른쪽 클릭 후 텍스트편집</a:t>
            </a:r>
            <a:r>
              <a:rPr lang="en-US" altLang="ko-KR" dirty="0"/>
              <a:t>(</a:t>
            </a:r>
            <a:r>
              <a:rPr lang="ko-KR" altLang="en-US" dirty="0"/>
              <a:t>문자열추가</a:t>
            </a:r>
            <a:r>
              <a:rPr lang="en-US" altLang="ko-KR" dirty="0"/>
              <a:t>) </a:t>
            </a:r>
            <a:r>
              <a:rPr lang="ko-KR" altLang="en-US" dirty="0"/>
              <a:t>버튼 </a:t>
            </a:r>
            <a:r>
              <a:rPr lang="ko-KR" altLang="en-US" dirty="0" err="1"/>
              <a:t>누른후</a:t>
            </a:r>
            <a:r>
              <a:rPr lang="ko-KR" altLang="en-US" dirty="0"/>
              <a:t> 텍스트 삽입 바랍니다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28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7922725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29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92737857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30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3756606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31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12256737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1478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67251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3320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3072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6FA78CD-5D77-4E37-9194-F0364187A994}" type="slidenum">
              <a:rPr kumimoji="1" lang="en-US" altLang="ko-K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굴림" pitchFamily="50" charset="-127"/>
                <a:cs typeface="+mn-cs"/>
              </a:rPr>
              <a:pPr marL="0" marR="0" lvl="0" indent="0" algn="r" defTabSz="914400" rtl="0" eaLnBrk="1" fontAlgn="base" latin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1" lang="en-US" altLang="ko-KR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굴림" pitchFamily="50" charset="-127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6512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21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53064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 altLang="ko-K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228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26</a:t>
            </a:fld>
            <a:endParaRPr lang="en-US" altLang="ko-KR"/>
          </a:p>
        </p:txBody>
      </p:sp>
    </p:spTree>
    <p:extLst>
      <p:ext uri="{BB962C8B-B14F-4D97-AF65-F5344CB8AC3E}">
        <p14:creationId xmlns:p14="http://schemas.microsoft.com/office/powerpoint/2010/main" val="3168735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DCB4583-9F02-4080-B367-06C9C59235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="" xmlns:a16="http://schemas.microsoft.com/office/drawing/2014/main" id="{725C90AB-6728-75FC-06F5-D8AE906A4C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494EF9C7-F9B9-E186-5820-E416CCC7A0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39C6F95C-19CE-C763-4AAF-ACA28A16E5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737B9688-DE3E-EAEB-A275-219B1B0A3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00221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AD1AE5AA-9A05-9904-5195-BF2BD1BB51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7B8DB35-B064-5F2B-A338-FDF153D647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64F8F03-5B42-2085-1B3E-E9500418D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1176ECB8-5C49-83FB-623C-E2731B708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838655C1-AD72-A581-7699-FC4B46047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9758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="" xmlns:a16="http://schemas.microsoft.com/office/drawing/2014/main" id="{4C439182-06BF-61CF-4115-926304A9EE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="" xmlns:a16="http://schemas.microsoft.com/office/drawing/2014/main" id="{4002518D-A22C-6B1B-56CE-F7105888D1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ED8EDB69-39DE-FF5D-8C2D-EA5BC81D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01673E8F-DC75-9F52-CED9-8422547A5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C9612E68-0A7B-BCA9-CD5F-643789A0F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15404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3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68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69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36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9A16D-5B01-42ED-B548-B0D5BCB0E112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676393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97D81E-129E-4CB1-AC7A-B95769AEE62A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78091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8063450" y="4203624"/>
            <a:ext cx="3835239" cy="714027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3492526" y="4075320"/>
            <a:ext cx="7392687" cy="850139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3771639" y="4087563"/>
            <a:ext cx="729064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7479406" y="4074399"/>
            <a:ext cx="4410667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82221" y="4058588"/>
            <a:ext cx="11631168" cy="1329875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346" tIns="45682" rIns="91346" bIns="45682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1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7" y="143745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670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1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85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56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2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97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6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C9B1BA-57C1-4900-9715-3A915F3FCFD8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320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9747FF-A0C2-4A36-B433-02446E47EB5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6556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4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6" y="3429224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44"/>
            <a:ext cx="5096256" cy="639763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6703" indent="0">
              <a:buNone/>
              <a:defRPr sz="2000" b="1"/>
            </a:lvl2pPr>
            <a:lvl3pPr marL="913422" indent="0">
              <a:buNone/>
              <a:defRPr sz="1900" b="1"/>
            </a:lvl3pPr>
            <a:lvl4pPr marL="1370140" indent="0">
              <a:buNone/>
              <a:defRPr sz="1600" b="1"/>
            </a:lvl4pPr>
            <a:lvl5pPr marL="1826850" indent="0">
              <a:buNone/>
              <a:defRPr sz="1600" b="1"/>
            </a:lvl5pPr>
            <a:lvl6pPr marL="2283566" indent="0">
              <a:buNone/>
              <a:defRPr sz="1600" b="1"/>
            </a:lvl6pPr>
            <a:lvl7pPr marL="2740278" indent="0">
              <a:buNone/>
              <a:defRPr sz="1600" b="1"/>
            </a:lvl7pPr>
            <a:lvl8pPr marL="3196979" indent="0">
              <a:buNone/>
              <a:defRPr sz="1600" b="1"/>
            </a:lvl8pPr>
            <a:lvl9pPr marL="3653691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224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5DE700-9E1F-4C8E-8D8E-3E558DBE3B0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679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5E1C4-E725-456D-A3F8-1AAC52EE039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9224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82221" y="714224"/>
            <a:ext cx="11631168" cy="1329875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8E79BE-2178-4F7C-9758-0B139E684B04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462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080E99-D411-422D-80D8-C901B06D95F1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635"/>
            <a:ext cx="44704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900">
                <a:solidFill>
                  <a:schemeClr val="tx2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702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3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9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4996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59EF2B17-1824-A637-9CDD-4F2EE46FB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14EF3C9D-1614-5052-9679-1BB491DAB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52B80558-4510-EFFF-F9B5-5077AC82C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79638613-6168-131A-E935-0DFBA7121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A07BEA0A-8B16-15A8-0FCC-D5B53595AF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303881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304800" y="228600"/>
            <a:ext cx="11594592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82221" y="5353963"/>
            <a:ext cx="11631168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9050" y="338709"/>
            <a:ext cx="5083527" cy="2429935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309" y="2785542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900">
                <a:solidFill>
                  <a:srgbClr val="FFFFFF"/>
                </a:solidFill>
              </a:defRPr>
            </a:lvl1pPr>
            <a:lvl2pPr marL="456703" indent="0">
              <a:buNone/>
              <a:defRPr sz="1200"/>
            </a:lvl2pPr>
            <a:lvl3pPr marL="913422" indent="0">
              <a:buNone/>
              <a:defRPr sz="1100"/>
            </a:lvl3pPr>
            <a:lvl4pPr marL="1370140" indent="0">
              <a:buNone/>
              <a:defRPr sz="900"/>
            </a:lvl4pPr>
            <a:lvl5pPr marL="1826850" indent="0">
              <a:buNone/>
              <a:defRPr sz="900"/>
            </a:lvl5pPr>
            <a:lvl6pPr marL="2283566" indent="0">
              <a:buNone/>
              <a:defRPr sz="900"/>
            </a:lvl6pPr>
            <a:lvl7pPr marL="2740278" indent="0">
              <a:buNone/>
              <a:defRPr sz="900"/>
            </a:lvl7pPr>
            <a:lvl8pPr marL="3196979" indent="0">
              <a:buNone/>
              <a:defRPr sz="900"/>
            </a:lvl8pPr>
            <a:lvl9pPr marL="3653691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CD731-1DDE-4D04-B57C-74E4B134EFA6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6703" indent="0">
              <a:buNone/>
              <a:defRPr sz="2800"/>
            </a:lvl2pPr>
            <a:lvl3pPr marL="913422" indent="0">
              <a:buNone/>
              <a:defRPr sz="2400"/>
            </a:lvl3pPr>
            <a:lvl4pPr marL="1370140" indent="0">
              <a:buNone/>
              <a:defRPr sz="2000"/>
            </a:lvl4pPr>
            <a:lvl5pPr marL="1826850" indent="0">
              <a:buNone/>
              <a:defRPr sz="2000"/>
            </a:lvl5pPr>
            <a:lvl6pPr marL="2283566" indent="0">
              <a:buNone/>
              <a:defRPr sz="2000"/>
            </a:lvl6pPr>
            <a:lvl7pPr marL="2740278" indent="0">
              <a:buNone/>
              <a:defRPr sz="2000"/>
            </a:lvl7pPr>
            <a:lvl8pPr marL="3196979" indent="0">
              <a:buNone/>
              <a:defRPr sz="2000"/>
            </a:lvl8pPr>
            <a:lvl9pPr marL="3653691" indent="0">
              <a:buNone/>
              <a:defRPr sz="2000"/>
            </a:lvl9pPr>
          </a:lstStyle>
          <a:p>
            <a:r>
              <a:rPr lang="ko-KR" altLang="en-US"/>
              <a:t>그림을 추가하려면 아이콘을 클릭하십시오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55527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A46E17-8654-4CC1-8B6B-6A711FA979DF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2827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304800" y="228600"/>
            <a:ext cx="11594592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altLang="ko-KR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A0A3D3-7515-4D71-AE61-FA83072FD827}" type="slidenum">
              <a:rPr lang="en-US" altLang="ko-KR" smtClean="0">
                <a:solidFill>
                  <a:srgbClr val="000000"/>
                </a:solidFill>
              </a:rPr>
              <a:pPr/>
              <a:t>‹#›</a:t>
            </a:fld>
            <a:endParaRPr lang="en-US" altLang="ko-KR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82221" y="714191"/>
            <a:ext cx="11631168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24"/>
            <a:ext cx="27432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12"/>
            <a:ext cx="8026400" cy="4487335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610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914400" y="2130659"/>
            <a:ext cx="10363200" cy="1470025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8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7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7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/>
              <a:t>마스터 부제목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4729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43664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963084" y="4407071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963084" y="2906741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3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138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8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7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6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6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5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811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609601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600217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28243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9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09609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9355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39" indent="0">
              <a:buNone/>
              <a:defRPr sz="2100" b="1"/>
            </a:lvl2pPr>
            <a:lvl3pPr marL="913890" indent="0">
              <a:buNone/>
              <a:defRPr sz="1900" b="1"/>
            </a:lvl3pPr>
            <a:lvl4pPr marL="1370838" indent="0">
              <a:buNone/>
              <a:defRPr sz="1500" b="1"/>
            </a:lvl4pPr>
            <a:lvl5pPr marL="1827781" indent="0">
              <a:buNone/>
              <a:defRPr sz="1500" b="1"/>
            </a:lvl5pPr>
            <a:lvl6pPr marL="2284738" indent="0">
              <a:buNone/>
              <a:defRPr sz="1500" b="1"/>
            </a:lvl6pPr>
            <a:lvl7pPr marL="2741673" indent="0">
              <a:buNone/>
              <a:defRPr sz="1500" b="1"/>
            </a:lvl7pPr>
            <a:lvl8pPr marL="3198608" indent="0">
              <a:buNone/>
              <a:defRPr sz="1500" b="1"/>
            </a:lvl8pPr>
            <a:lvl9pPr marL="3655547" indent="0">
              <a:buNone/>
              <a:defRPr sz="1500" b="1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9355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9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65739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6461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999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9D3D6F3-7D42-C8B7-8F1E-B4AE97E7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47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358EE1E-DB22-581E-A2CE-5C280C84FB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FD1F15CF-94BD-37FA-B36A-7BBF08503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CA82A4DD-4259-B307-5634-D29D42A228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B60D76B9-2259-1337-C8A5-2C883E264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085544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09603" y="273100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766750" y="2732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55586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389717" y="4800647"/>
            <a:ext cx="7315200" cy="566739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39" indent="0">
              <a:buNone/>
              <a:defRPr sz="2800"/>
            </a:lvl2pPr>
            <a:lvl3pPr marL="913890" indent="0">
              <a:buNone/>
              <a:defRPr sz="2400"/>
            </a:lvl3pPr>
            <a:lvl4pPr marL="1370838" indent="0">
              <a:buNone/>
              <a:defRPr sz="2100"/>
            </a:lvl4pPr>
            <a:lvl5pPr marL="1827781" indent="0">
              <a:buNone/>
              <a:defRPr sz="2100"/>
            </a:lvl5pPr>
            <a:lvl6pPr marL="2284738" indent="0">
              <a:buNone/>
              <a:defRPr sz="2100"/>
            </a:lvl6pPr>
            <a:lvl7pPr marL="2741673" indent="0">
              <a:buNone/>
              <a:defRPr sz="2100"/>
            </a:lvl7pPr>
            <a:lvl8pPr marL="3198608" indent="0">
              <a:buNone/>
              <a:defRPr sz="2100"/>
            </a:lvl8pPr>
            <a:lvl9pPr marL="3655547" indent="0">
              <a:buNone/>
              <a:defRPr sz="21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2389717" y="5367402"/>
            <a:ext cx="7315200" cy="804863"/>
          </a:xfrm>
        </p:spPr>
        <p:txBody>
          <a:bodyPr/>
          <a:lstStyle>
            <a:lvl1pPr marL="0" indent="0">
              <a:buNone/>
              <a:defRPr sz="1500"/>
            </a:lvl1pPr>
            <a:lvl2pPr marL="456939" indent="0">
              <a:buNone/>
              <a:defRPr sz="1200"/>
            </a:lvl2pPr>
            <a:lvl3pPr marL="913890" indent="0">
              <a:buNone/>
              <a:defRPr sz="1100"/>
            </a:lvl3pPr>
            <a:lvl4pPr marL="1370838" indent="0">
              <a:buNone/>
              <a:defRPr sz="900"/>
            </a:lvl4pPr>
            <a:lvl5pPr marL="1827781" indent="0">
              <a:buNone/>
              <a:defRPr sz="900"/>
            </a:lvl5pPr>
            <a:lvl6pPr marL="2284738" indent="0">
              <a:buNone/>
              <a:defRPr sz="900"/>
            </a:lvl6pPr>
            <a:lvl7pPr marL="2741673" indent="0">
              <a:buNone/>
              <a:defRPr sz="900"/>
            </a:lvl7pPr>
            <a:lvl8pPr marL="3198608" indent="0">
              <a:buNone/>
              <a:defRPr sz="900"/>
            </a:lvl8pPr>
            <a:lvl9pPr marL="3655547" indent="0">
              <a:buNone/>
              <a:defRPr sz="900"/>
            </a:lvl9pPr>
          </a:lstStyle>
          <a:p>
            <a:pPr lvl="0"/>
            <a:r>
              <a:rPr lang="ko-KR" altLang="en-US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5392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40190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839200" y="274855"/>
            <a:ext cx="2743200" cy="5851525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609600" y="274855"/>
            <a:ext cx="8026400" cy="5851525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6037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1331901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01845716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0010829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3224415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9012344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129771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B17FF656-75DC-A7DE-0727-B96EA88110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E9BD6C47-DAC8-D5BC-244B-4B364F36C5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C0B1F3BF-5EFD-15C0-E7D8-44A4C43F6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8CFD6774-56E7-249B-F029-D267F31A3A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765579D5-37C7-400D-6D2A-DF378D8C4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BBB5B773-FE98-FFA9-D688-DD9145F65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8437903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08210646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529746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2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45814717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9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80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12185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984051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5722888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678410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63167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23943852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68614069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D9DE5546-9DED-C8C0-8DE2-4467B5FC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C2CADE93-A9E4-691D-78BE-2745EC786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="" xmlns:a16="http://schemas.microsoft.com/office/drawing/2014/main" id="{EF46C077-B2C7-AA22-ED55-514BDCA07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1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="" xmlns:a16="http://schemas.microsoft.com/office/drawing/2014/main" id="{3E744030-4C0D-855F-47AC-54D80DB09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="" xmlns:a16="http://schemas.microsoft.com/office/drawing/2014/main" id="{712A4BFE-10BA-26FF-0AAB-97E7B70C55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="" xmlns:a16="http://schemas.microsoft.com/office/drawing/2014/main" id="{F6490775-7703-B112-CDDA-63FE81E4CE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="" xmlns:a16="http://schemas.microsoft.com/office/drawing/2014/main" id="{72B43280-8A66-C476-C955-4700E73D1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="" xmlns:a16="http://schemas.microsoft.com/office/drawing/2014/main" id="{346C876F-482C-2B18-D050-7D165E687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690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92623834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99288320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52252140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77343597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6424448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7068678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73799983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2378383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60548570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1753676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32356C10-F205-33DB-E5D8-AE4AF5298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="" xmlns:a16="http://schemas.microsoft.com/office/drawing/2014/main" id="{ABEFCF82-808E-DDED-C3F1-56C5438158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="" xmlns:a16="http://schemas.microsoft.com/office/drawing/2014/main" id="{446A0F93-6569-DAF5-5235-AACB69851D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="" xmlns:a16="http://schemas.microsoft.com/office/drawing/2014/main" id="{24A1B6B2-0F3A-E25C-C085-5AF5380D7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184659772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79677810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5038262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161029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7963732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709386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35759976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7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8464716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4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5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079548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2281177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56863263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="" xmlns:a16="http://schemas.microsoft.com/office/drawing/2014/main" id="{BA462625-6D4D-022A-88AD-60C55F0BAF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="" xmlns:a16="http://schemas.microsoft.com/office/drawing/2014/main" id="{4B8A96AF-41B7-6D87-8BE7-3A38F79E47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="" xmlns:a16="http://schemas.microsoft.com/office/drawing/2014/main" id="{2734FD46-3F90-D801-8575-C554EDD786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43809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8850226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155278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65341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0326588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5088155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854634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778169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433144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70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685673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7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8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411340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699B3365-DDF7-F3D0-434B-0B009548B7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="" xmlns:a16="http://schemas.microsoft.com/office/drawing/2014/main" id="{0C315358-61BF-3205-4C80-F0B7D2A23C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CF218022-F472-5824-7650-712AB12D5A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EC05FE07-01ED-56B4-2EF5-5F19F1518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08889595-433D-14AB-CB7E-127D49BA3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7BDC6262-BD54-95E6-04C3-06AAFEA004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42930157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4650643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>
                <a:solidFill>
                  <a:srgbClr val="000000"/>
                </a:solidFill>
              </a:rPr>
              <a:pPr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28237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 및 부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제목 텍스트"/>
          <p:cNvSpPr txBox="1">
            <a:spLocks noGrp="1"/>
          </p:cNvSpPr>
          <p:nvPr>
            <p:ph type="title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1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1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05307645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1562984" y="-196850"/>
            <a:ext cx="9067801" cy="6045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21" name="제목 텍스트"/>
          <p:cNvSpPr txBox="1">
            <a:spLocks noGrp="1"/>
          </p:cNvSpPr>
          <p:nvPr>
            <p:ph type="title"/>
          </p:nvPr>
        </p:nvSpPr>
        <p:spPr>
          <a:xfrm>
            <a:off x="317500" y="4756150"/>
            <a:ext cx="11557000" cy="1003300"/>
          </a:xfrm>
          <a:prstGeom prst="rect">
            <a:avLst/>
          </a:prstGeom>
        </p:spPr>
        <p:txBody>
          <a:bodyPr anchor="b"/>
          <a:lstStyle/>
          <a:p>
            <a:r>
              <a:t>제목 텍스트</a:t>
            </a:r>
          </a:p>
        </p:txBody>
      </p:sp>
      <p:sp>
        <p:nvSpPr>
          <p:cNvPr id="22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317500" y="5721350"/>
            <a:ext cx="11557000" cy="7937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2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9070378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가운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제목 텍스트"/>
          <p:cNvSpPr txBox="1">
            <a:spLocks noGrp="1"/>
          </p:cNvSpPr>
          <p:nvPr>
            <p:ph type="title"/>
          </p:nvPr>
        </p:nvSpPr>
        <p:spPr>
          <a:xfrm>
            <a:off x="889000" y="2266950"/>
            <a:ext cx="10414000" cy="2324100"/>
          </a:xfrm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3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59898708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수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전경에 짧은 울타리를 두고 해안에서 낮게 비행하는 왜가리"/>
          <p:cNvSpPr>
            <a:spLocks noGrp="1"/>
          </p:cNvSpPr>
          <p:nvPr>
            <p:ph type="pic" sz="half" idx="21"/>
          </p:nvPr>
        </p:nvSpPr>
        <p:spPr>
          <a:xfrm>
            <a:off x="6413500" y="476250"/>
            <a:ext cx="5734050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39" name="제목 텍스트"/>
          <p:cNvSpPr txBox="1">
            <a:spLocks noGrp="1"/>
          </p:cNvSpPr>
          <p:nvPr>
            <p:ph type="title"/>
          </p:nvPr>
        </p:nvSpPr>
        <p:spPr>
          <a:xfrm>
            <a:off x="825500" y="476250"/>
            <a:ext cx="5111750" cy="2774950"/>
          </a:xfrm>
          <a:prstGeom prst="rect">
            <a:avLst/>
          </a:prstGeom>
        </p:spPr>
        <p:txBody>
          <a:bodyPr anchor="b"/>
          <a:lstStyle>
            <a:lvl1pPr>
              <a:defRPr sz="4200"/>
            </a:lvl1pPr>
          </a:lstStyle>
          <a:p>
            <a:r>
              <a:t>제목 텍스트</a:t>
            </a:r>
          </a:p>
        </p:txBody>
      </p:sp>
      <p:sp>
        <p:nvSpPr>
          <p:cNvPr id="40" name="본문 첫 번째 줄…"/>
          <p:cNvSpPr txBox="1">
            <a:spLocks noGrp="1"/>
          </p:cNvSpPr>
          <p:nvPr>
            <p:ph type="body" sz="quarter" idx="1"/>
          </p:nvPr>
        </p:nvSpPr>
        <p:spPr>
          <a:xfrm>
            <a:off x="825500" y="3263900"/>
            <a:ext cx="5111750" cy="286385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2700"/>
            </a:lvl1pPr>
            <a:lvl2pPr marL="0" indent="0" algn="ctr">
              <a:spcBef>
                <a:spcPts val="0"/>
              </a:spcBef>
              <a:buSzTx/>
              <a:buNone/>
              <a:defRPr sz="2700"/>
            </a:lvl2pPr>
            <a:lvl3pPr marL="0" indent="0" algn="ctr">
              <a:spcBef>
                <a:spcPts val="0"/>
              </a:spcBef>
              <a:buSzTx/>
              <a:buNone/>
              <a:defRPr sz="2700"/>
            </a:lvl3pPr>
            <a:lvl4pPr marL="0" indent="0" algn="ctr">
              <a:spcBef>
                <a:spcPts val="0"/>
              </a:spcBef>
              <a:buSzTx/>
              <a:buNone/>
              <a:defRPr sz="2700"/>
            </a:lvl4pPr>
            <a:lvl5pPr marL="0" indent="0" algn="ctr">
              <a:spcBef>
                <a:spcPts val="0"/>
              </a:spcBef>
              <a:buSzTx/>
              <a:buNone/>
              <a:defRPr sz="27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49789147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- 상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4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76192538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57" name="본문 첫 번째 줄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5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38825939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바다로 이어지는 두 언덕 사이의 모랫길"/>
          <p:cNvSpPr>
            <a:spLocks noGrp="1"/>
          </p:cNvSpPr>
          <p:nvPr>
            <p:ph type="pic" sz="half" idx="21"/>
          </p:nvPr>
        </p:nvSpPr>
        <p:spPr>
          <a:xfrm>
            <a:off x="5480050" y="1574800"/>
            <a:ext cx="6972300" cy="464820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66" name="제목 텍스트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제목 텍스트</a:t>
            </a:r>
          </a:p>
        </p:txBody>
      </p:sp>
      <p:sp>
        <p:nvSpPr>
          <p:cNvPr id="67" name="본문 첫 번째 줄…"/>
          <p:cNvSpPr txBox="1">
            <a:spLocks noGrp="1"/>
          </p:cNvSpPr>
          <p:nvPr>
            <p:ph type="body" sz="half" idx="1"/>
          </p:nvPr>
        </p:nvSpPr>
        <p:spPr>
          <a:xfrm>
            <a:off x="844550" y="1574800"/>
            <a:ext cx="5111750" cy="4648200"/>
          </a:xfrm>
          <a:prstGeom prst="rect">
            <a:avLst/>
          </a:prstGeom>
        </p:spPr>
        <p:txBody>
          <a:bodyPr/>
          <a:lstStyle>
            <a:lvl1pPr marL="279400" indent="-279400">
              <a:spcBef>
                <a:spcPts val="2250"/>
              </a:spcBef>
              <a:defRPr sz="1900"/>
            </a:lvl1pPr>
            <a:lvl2pPr marL="558800" indent="-279400">
              <a:spcBef>
                <a:spcPts val="2250"/>
              </a:spcBef>
              <a:defRPr sz="1900"/>
            </a:lvl2pPr>
            <a:lvl3pPr marL="838200" indent="-279400">
              <a:spcBef>
                <a:spcPts val="2250"/>
              </a:spcBef>
              <a:defRPr sz="1900"/>
            </a:lvl3pPr>
            <a:lvl4pPr marL="1117600" indent="-279400">
              <a:spcBef>
                <a:spcPts val="2250"/>
              </a:spcBef>
              <a:defRPr sz="1900"/>
            </a:lvl4pPr>
            <a:lvl5pPr marL="1397000" indent="-279400">
              <a:spcBef>
                <a:spcPts val="2250"/>
              </a:spcBef>
              <a:defRPr sz="19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6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0397624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889000"/>
            <a:ext cx="10502900" cy="5080000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  <a:lvl4pPr>
              <a:defRPr sz="2400"/>
            </a:lvl4pPr>
            <a:lvl5pPr>
              <a:defRPr sz="2400"/>
            </a:lvl5pPr>
          </a:lstStyle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7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0066614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="" xmlns:a16="http://schemas.microsoft.com/office/drawing/2014/main" id="{FD2E3302-AA0B-3F6F-2D5C-81DD9D70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7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="" xmlns:a16="http://schemas.microsoft.com/office/drawing/2014/main" id="{1767D286-23A2-4B13-5581-7A97B34DC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4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="" xmlns:a16="http://schemas.microsoft.com/office/drawing/2014/main" id="{7D41ACA3-6923-E014-4302-091DE46C1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7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="" xmlns:a16="http://schemas.microsoft.com/office/drawing/2014/main" id="{D5AA62BF-4219-FE53-5886-C3B72B00C9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="" xmlns:a16="http://schemas.microsoft.com/office/drawing/2014/main" id="{CFA6531E-7BB8-B23D-9609-E8FB5D74E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="" xmlns:a16="http://schemas.microsoft.com/office/drawing/2014/main" id="{EFAD5FCC-1F4B-55D3-1FE2-D3319F4B3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985146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바다로 이어지는 두 언덕 사이의 모랫길"/>
          <p:cNvSpPr>
            <a:spLocks noGrp="1"/>
          </p:cNvSpPr>
          <p:nvPr>
            <p:ph type="pic" sz="quarter" idx="21"/>
          </p:nvPr>
        </p:nvSpPr>
        <p:spPr>
          <a:xfrm>
            <a:off x="7650163" y="3524250"/>
            <a:ext cx="4162425" cy="27749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4" name="전경에 짧은 울타리를 두고 해안에서 낮게 비행하는 왜가리"/>
          <p:cNvSpPr>
            <a:spLocks noGrp="1"/>
          </p:cNvSpPr>
          <p:nvPr>
            <p:ph type="pic" sz="quarter" idx="22"/>
          </p:nvPr>
        </p:nvSpPr>
        <p:spPr>
          <a:xfrm>
            <a:off x="7880350" y="431800"/>
            <a:ext cx="3702050" cy="3702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5" name="풀로 뒤덮인 사구에서 바라본 해변과 바다"/>
          <p:cNvSpPr>
            <a:spLocks noGrp="1"/>
          </p:cNvSpPr>
          <p:nvPr>
            <p:ph type="pic" idx="23"/>
          </p:nvPr>
        </p:nvSpPr>
        <p:spPr>
          <a:xfrm>
            <a:off x="-495300" y="565150"/>
            <a:ext cx="8601075" cy="5734050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86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0693751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193800" y="4476750"/>
            <a:ext cx="9810750" cy="297517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600" i="1"/>
            </a:lvl1pPr>
          </a:lstStyle>
          <a:p>
            <a:r>
              <a:t>–Johnny Appleseed</a:t>
            </a:r>
          </a:p>
        </p:txBody>
      </p:sp>
      <p:sp>
        <p:nvSpPr>
          <p:cNvPr id="94" name="“여기에 인용을 입력하십시오.”"/>
          <p:cNvSpPr txBox="1">
            <a:spLocks noGrp="1"/>
          </p:cNvSpPr>
          <p:nvPr>
            <p:ph type="body" sz="quarter" idx="22"/>
          </p:nvPr>
        </p:nvSpPr>
        <p:spPr>
          <a:xfrm>
            <a:off x="1193800" y="3027071"/>
            <a:ext cx="9810750" cy="435559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2400">
                <a:latin typeface="+mn-lt"/>
                <a:ea typeface="+mn-ea"/>
                <a:cs typeface="+mn-cs"/>
                <a:sym typeface="Helvetica Neue Medium"/>
              </a:defRPr>
            </a:lvl1pPr>
          </a:lstStyle>
          <a:p>
            <a:r>
              <a:t>“여기에 인용을 입력하십시오.” </a:t>
            </a:r>
          </a:p>
        </p:txBody>
      </p:sp>
      <p:sp>
        <p:nvSpPr>
          <p:cNvPr id="9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16663795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풀로 뒤덮인 사구에서 바라본 해변과 바다"/>
          <p:cNvSpPr>
            <a:spLocks noGrp="1"/>
          </p:cNvSpPr>
          <p:nvPr>
            <p:ph type="pic" idx="21"/>
          </p:nvPr>
        </p:nvSpPr>
        <p:spPr>
          <a:xfrm>
            <a:off x="-25400" y="-635000"/>
            <a:ext cx="12242800" cy="8161867"/>
          </a:xfrm>
          <a:prstGeom prst="rect">
            <a:avLst/>
          </a:prstGeom>
        </p:spPr>
        <p:txBody>
          <a:bodyPr lIns="45720" tIns="22860" rIns="45720" bIns="22860" anchor="t">
            <a:noAutofit/>
          </a:bodyPr>
          <a:lstStyle/>
          <a:p>
            <a:endParaRPr/>
          </a:p>
        </p:txBody>
      </p:sp>
      <p:sp>
        <p:nvSpPr>
          <p:cNvPr id="10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5528658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87651750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="" xmlns:a16="http://schemas.microsoft.com/office/drawing/2014/main" id="{9F199D27-B8A6-DE66-225A-A45164ED1F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="" xmlns:a16="http://schemas.microsoft.com/office/drawing/2014/main" id="{93AA0E9B-D540-F017-76A4-324D3B2460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="" xmlns:a16="http://schemas.microsoft.com/office/drawing/2014/main" id="{9A37D54C-3968-A0E5-FEB6-D25EE311B2E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0DC65-5454-4D0B-BBD8-6BA7C24E4BF4}" type="datetimeFigureOut">
              <a:rPr lang="ko-KR" altLang="en-US" smtClean="0"/>
              <a:t>2022-07-02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="" xmlns:a16="http://schemas.microsoft.com/office/drawing/2014/main" id="{BEA9E18E-AAE6-6105-CB17-7ABF4B1C1C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9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="" xmlns:a16="http://schemas.microsoft.com/office/drawing/2014/main" id="{4E09F3AA-D901-4273-4A33-9667ADF5EC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C4DFB5-3A4C-49AE-AE25-8F4C17F5E95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98090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304800" y="228600"/>
            <a:ext cx="11594592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46" tIns="45682" rIns="91346" bIns="45682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82221" y="1679460"/>
            <a:ext cx="11631168" cy="1329875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38328"/>
            <a:ext cx="10972800" cy="1252728"/>
          </a:xfrm>
          <a:prstGeom prst="rect">
            <a:avLst/>
          </a:prstGeom>
        </p:spPr>
        <p:txBody>
          <a:bodyPr vert="horz" lIns="91346" tIns="45682" rIns="91346" bIns="45682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84896" y="6250387"/>
            <a:ext cx="5048920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361" y="6250387"/>
            <a:ext cx="504892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321457" y="6250387"/>
            <a:ext cx="1549101" cy="365125"/>
          </a:xfrm>
          <a:prstGeom prst="rect">
            <a:avLst/>
          </a:prstGeom>
        </p:spPr>
        <p:txBody>
          <a:bodyPr vert="horz" lIns="91346" tIns="45682" rIns="91346" bIns="45682" rtlCol="0" anchor="ctr"/>
          <a:lstStyle>
            <a:lvl1pPr algn="ctr">
              <a:defRPr sz="11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5612230F-CB10-45BF-8D17-7509CC7112FE}" type="slidenum">
              <a:rPr lang="en-US" altLang="ko-KR" smtClean="0">
                <a:solidFill>
                  <a:srgbClr val="005466"/>
                </a:solidFill>
              </a:rPr>
              <a:pPr>
                <a:defRPr/>
              </a:pPr>
              <a:t>‹#›</a:t>
            </a:fld>
            <a:endParaRPr lang="en-US" altLang="ko-KR">
              <a:solidFill>
                <a:srgbClr val="005466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62855" y="2675467"/>
            <a:ext cx="9877777" cy="3450696"/>
          </a:xfrm>
          <a:prstGeom prst="rect">
            <a:avLst/>
          </a:prstGeom>
        </p:spPr>
        <p:txBody>
          <a:bodyPr vert="horz" lIns="91346" tIns="45682" rIns="91346" bIns="45682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0600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3422" rtl="0" eaLnBrk="1" latinLnBrk="1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74029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5652" indent="-274029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54747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1782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900" kern="1200">
          <a:solidFill>
            <a:schemeClr val="tx2"/>
          </a:solidFill>
          <a:latin typeface="+mn-lt"/>
          <a:ea typeface="+mn-ea"/>
          <a:cs typeface="+mn-cs"/>
        </a:defRPr>
      </a:lvl4pPr>
      <a:lvl5pPr marL="1461481" indent="-228357" algn="l" defTabSz="913422" rtl="0" eaLnBrk="1" latinLnBrk="1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11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6pPr>
      <a:lvl7pPr marL="2100881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7pPr>
      <a:lvl8pPr marL="2420574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8pPr>
      <a:lvl9pPr marL="2740278" indent="-228357" algn="l" defTabSz="913422" rtl="0" eaLnBrk="1" latinLnBrk="1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5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703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422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14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850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566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278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979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691" algn="l" defTabSz="913422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396" tIns="45710" rIns="91396" bIns="4571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609600" y="1600217"/>
            <a:ext cx="10972800" cy="4525963"/>
          </a:xfrm>
          <a:prstGeom prst="rect">
            <a:avLst/>
          </a:prstGeom>
        </p:spPr>
        <p:txBody>
          <a:bodyPr vert="horz" lIns="91396" tIns="45710" rIns="91396" bIns="45710" rtlCol="0">
            <a:normAutofit/>
          </a:bodyPr>
          <a:lstStyle/>
          <a:p>
            <a:pPr lvl="0"/>
            <a:r>
              <a:rPr lang="ko-KR" altLang="en-US"/>
              <a:t>마스터 텍스트 스타일을 편집합니다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609600" y="635656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490868-A963-400F-9D7A-58B686C33C70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2022-07-02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165601" y="6356567"/>
            <a:ext cx="3860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737601" y="6356567"/>
            <a:ext cx="2844800" cy="365125"/>
          </a:xfrm>
          <a:prstGeom prst="rect">
            <a:avLst/>
          </a:prstGeom>
        </p:spPr>
        <p:txBody>
          <a:bodyPr vert="horz" lIns="91396" tIns="45710" rIns="91396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46EC19-12E3-4B4A-B727-0C337B642B20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23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389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14" indent="-342714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35" indent="-285598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69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304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243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19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1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085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042" indent="-228476" algn="l" defTabSz="913890" rtl="0" eaLnBrk="1" latinLnBrk="1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39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90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8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81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73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673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608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547" algn="l" defTabSz="913890" rtl="0" eaLnBrk="1" latinLnBrk="1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91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55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854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lang="en-US" altLang="ko-KR" kern="0" smtClea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lang="en-US" altLang="ko-KR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34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텍스트"/>
          <p:cNvSpPr txBox="1">
            <a:spLocks noGrp="1"/>
          </p:cNvSpPr>
          <p:nvPr>
            <p:ph type="title"/>
          </p:nvPr>
        </p:nvSpPr>
        <p:spPr>
          <a:xfrm>
            <a:off x="844550" y="177800"/>
            <a:ext cx="10502900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제목 텍스트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/>
          </p:nvPr>
        </p:nvSpPr>
        <p:spPr>
          <a:xfrm>
            <a:off x="844550" y="1574800"/>
            <a:ext cx="10502900" cy="4648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25400" tIns="25400" rIns="25400" bIns="25400" anchor="ctr">
            <a:normAutofit/>
          </a:bodyPr>
          <a:lstStyle/>
          <a:p>
            <a:r>
              <a:t>본문 첫 번째 줄</a:t>
            </a:r>
          </a:p>
          <a:p>
            <a:pPr lvl="1"/>
            <a:r>
              <a:t>본문 두 번째 줄</a:t>
            </a:r>
          </a:p>
          <a:p>
            <a:pPr lvl="2"/>
            <a:r>
              <a:t>본문 세 번째 줄</a:t>
            </a:r>
          </a:p>
          <a:p>
            <a:pPr lvl="3"/>
            <a:r>
              <a:t>본문 네 번째 줄</a:t>
            </a:r>
          </a:p>
          <a:p>
            <a:pPr lvl="4"/>
            <a:r>
              <a:t>본문 다섯 번째 줄</a:t>
            </a:r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1761" y="6540500"/>
            <a:ext cx="282130" cy="235962"/>
          </a:xfrm>
          <a:prstGeom prst="rect">
            <a:avLst/>
          </a:prstGeom>
          <a:ln w="12700">
            <a:miter lim="400000"/>
          </a:ln>
        </p:spPr>
        <p:txBody>
          <a:bodyPr wrap="none" lIns="25400" tIns="25400" rIns="25400" bIns="25400">
            <a:spAutoFit/>
          </a:bodyPr>
          <a:lstStyle>
            <a:lvl1pPr>
              <a:defRPr sz="12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pPr algn="ctr" defTabSz="412750" latinLnBrk="0" hangingPunct="0"/>
            <a:fld id="{86CB4B4D-7CA3-9044-876B-883B54F8677D}" type="slidenum">
              <a:rPr kern="0">
                <a:solidFill>
                  <a:srgbClr val="000000"/>
                </a:solidFill>
              </a:rPr>
              <a:pPr algn="ctr" defTabSz="412750" latinLnBrk="0" hangingPunct="0"/>
              <a:t>‹#›</a:t>
            </a:fld>
            <a:endParaRPr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05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p:transition spd="med"/>
  <p:txStyles>
    <p:title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6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31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63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95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127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158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1905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2222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25400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2857500" marR="0" indent="-317500" algn="l" defTabSz="412750" latinLnBrk="0">
        <a:lnSpc>
          <a:spcPct val="100000"/>
        </a:lnSpc>
        <a:spcBef>
          <a:spcPts val="2950"/>
        </a:spcBef>
        <a:spcAft>
          <a:spcPts val="0"/>
        </a:spcAft>
        <a:buClrTx/>
        <a:buSzPct val="125000"/>
        <a:buFontTx/>
        <a:buChar char="•"/>
        <a:tabLst/>
        <a:defRPr sz="26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412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1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="" xmlns:a16="http://schemas.microsoft.com/office/drawing/2014/main" id="{29C6566C-F89E-49F6-9CD0-89D88232A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48000" y="0"/>
            <a:ext cx="9144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4AB977BE-39D4-424D-9B94-8600A93930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73606"/>
            <a:ext cx="3048000" cy="31700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18" tIns="45674" rIns="91318" bIns="45674">
            <a:spAutoFit/>
          </a:bodyPr>
          <a:lstStyle/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현대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00B05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solidFill>
                  <a:srgbClr val="00B05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어린이</a:t>
            </a:r>
            <a:r>
              <a:rPr lang="ko-KR" altLang="en-US" sz="4000" b="1" dirty="0">
                <a:solidFill>
                  <a:srgbClr val="FF0000"/>
                </a:solidFill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교회</a:t>
            </a:r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endParaRPr lang="en-US" altLang="ko-KR" sz="4000" b="1" dirty="0">
              <a:solidFill>
                <a:srgbClr val="FF0000"/>
              </a:solidFill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  <a:p>
            <a:pPr algn="ctr"/>
            <a:r>
              <a:rPr lang="ko-KR" altLang="en-US" sz="4000" b="1" dirty="0">
                <a:latin typeface="타이포_소곤소곤 M" panose="02020503020101020101" pitchFamily="18" charset="-127"/>
                <a:ea typeface="타이포_소곤소곤 M" panose="02020503020101020101" pitchFamily="18" charset="-127"/>
              </a:rPr>
              <a:t>초등부</a:t>
            </a:r>
            <a:endParaRPr lang="en-US" altLang="ko-KR" sz="4000" b="1" dirty="0">
              <a:latin typeface="타이포_소곤소곤 M" panose="02020503020101020101" pitchFamily="18" charset="-127"/>
              <a:ea typeface="타이포_소곤소곤 M" panose="02020503020101020101" pitchFamily="18" charset="-127"/>
            </a:endParaRPr>
          </a:p>
        </p:txBody>
      </p:sp>
      <p:sp>
        <p:nvSpPr>
          <p:cNvPr id="4" name="직사각형 3">
            <a:extLst>
              <a:ext uri="{FF2B5EF4-FFF2-40B4-BE49-F238E27FC236}">
                <a16:creationId xmlns="" xmlns:a16="http://schemas.microsoft.com/office/drawing/2014/main" id="{3DC3159F-B08C-40BF-8DAD-492ED240B22D}"/>
              </a:ext>
            </a:extLst>
          </p:cNvPr>
          <p:cNvSpPr/>
          <p:nvPr/>
        </p:nvSpPr>
        <p:spPr>
          <a:xfrm>
            <a:off x="10656168" y="6108924"/>
            <a:ext cx="1535832" cy="720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2" name="타원 1">
            <a:extLst>
              <a:ext uri="{FF2B5EF4-FFF2-40B4-BE49-F238E27FC236}">
                <a16:creationId xmlns="" xmlns:a16="http://schemas.microsoft.com/office/drawing/2014/main" id="{1D549BC5-55F7-4640-9D7F-ED52D7C20B94}"/>
              </a:ext>
            </a:extLst>
          </p:cNvPr>
          <p:cNvSpPr/>
          <p:nvPr/>
        </p:nvSpPr>
        <p:spPr>
          <a:xfrm>
            <a:off x="8381823" y="795628"/>
            <a:ext cx="2664296" cy="2376264"/>
          </a:xfrm>
          <a:prstGeom prst="ellipse">
            <a:avLst/>
          </a:prstGeom>
          <a:solidFill>
            <a:srgbClr val="99E0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E644366-9A3B-4ECC-A5E8-625A37F3438B}"/>
              </a:ext>
            </a:extLst>
          </p:cNvPr>
          <p:cNvSpPr txBox="1"/>
          <p:nvPr/>
        </p:nvSpPr>
        <p:spPr>
          <a:xfrm>
            <a:off x="8285583" y="1052739"/>
            <a:ext cx="1841281" cy="1862028"/>
          </a:xfrm>
          <a:prstGeom prst="rect">
            <a:avLst/>
          </a:prstGeom>
          <a:noFill/>
        </p:spPr>
        <p:txBody>
          <a:bodyPr wrap="none" lIns="91396" tIns="45710" rIns="91396" bIns="45710" rtlCol="0">
            <a:spAutoFit/>
          </a:bodyPr>
          <a:lstStyle/>
          <a:p>
            <a:r>
              <a:rPr lang="ko-KR" altLang="en-US" sz="11500" b="1" dirty="0" err="1">
                <a:solidFill>
                  <a:srgbClr val="FFFF00"/>
                </a:solidFill>
                <a:latin typeface="08서울한강체 M" panose="02020603020101020101" pitchFamily="18" charset="-127"/>
                <a:ea typeface="08서울한강체 M" panose="02020603020101020101" pitchFamily="18" charset="-127"/>
              </a:rPr>
              <a:t>샬롬</a:t>
            </a:r>
            <a:endParaRPr lang="ko-KR" altLang="en-US" sz="11500" b="1" dirty="0">
              <a:solidFill>
                <a:srgbClr val="FFFF00"/>
              </a:solidFill>
              <a:latin typeface="08서울한강체 M" panose="02020603020101020101" pitchFamily="18" charset="-127"/>
              <a:ea typeface="08서울한강체 M" panose="0202060302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08459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7781195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1_레이어 3.jpg" descr="2022 가사_0041_레이어 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32082971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0_레이어 4.jpg" descr="2022 가사_0040_레이어 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725279072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847528" y="260648"/>
            <a:ext cx="8229600" cy="970368"/>
          </a:xfrm>
          <a:prstGeom prst="rect">
            <a:avLst/>
          </a:prstGeom>
        </p:spPr>
        <p:txBody>
          <a:bodyPr vert="horz" lIns="91346" tIns="45682" rIns="91346" bIns="45682" rtlCol="0" anchor="b">
            <a:normAutofit/>
          </a:bodyPr>
          <a:lstStyle>
            <a:lvl1pPr algn="ctr" defTabSz="914400" rtl="0" eaLnBrk="1" latinLnBrk="1" hangingPunct="1">
              <a:spcBef>
                <a:spcPct val="0"/>
              </a:spcBef>
              <a:buNone/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2022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년 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7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월 </a:t>
            </a:r>
            <a:r>
              <a:rPr lang="en-US" altLang="ko-KR" sz="4000" dirty="0">
                <a:latin typeface="HY헤드라인M" pitchFamily="18" charset="-127"/>
                <a:ea typeface="HY헤드라인M" pitchFamily="18" charset="-127"/>
              </a:rPr>
              <a:t>3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일    </a:t>
            </a:r>
            <a:r>
              <a:rPr lang="ko-KR" altLang="en-US" sz="4000" dirty="0">
                <a:latin typeface="HY헤드라인M" pitchFamily="18" charset="-127"/>
                <a:ea typeface="HY헤드라인M" pitchFamily="18" charset="-127"/>
              </a:rPr>
              <a:t>어린이 예배</a:t>
            </a:r>
            <a:endParaRPr lang="en-US" altLang="ko-KR" sz="4000" dirty="0">
              <a:latin typeface="HY헤드라인M" pitchFamily="18" charset="-127"/>
              <a:ea typeface="HY헤드라인M" pitchFamily="18" charset="-127"/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335360" y="2636912"/>
            <a:ext cx="11496600" cy="224669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lIns="91346" tIns="45682" rIns="91346" bIns="45682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오늘은 성령강림 </a:t>
            </a: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네 번째 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1" lang="ko-KR" altLang="en-US" sz="7000" b="1" dirty="0">
                <a:ln w="12700">
                  <a:solidFill>
                    <a:srgbClr val="005466">
                      <a:satMod val="155000"/>
                    </a:srgbClr>
                  </a:solidFill>
                  <a:prstDash val="solid"/>
                </a:ln>
                <a:solidFill>
                  <a:srgbClr val="005466">
                    <a:lumMod val="50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HY헤드라인M" panose="02030600000101010101" pitchFamily="18" charset="-127"/>
                <a:ea typeface="HY헤드라인M" panose="02030600000101010101" pitchFamily="18" charset="-127"/>
              </a:rPr>
              <a:t>주일입니다</a:t>
            </a:r>
            <a:endParaRPr kumimoji="1" lang="en-US" altLang="ko-KR" sz="7000" b="1" dirty="0">
              <a:ln w="12700">
                <a:solidFill>
                  <a:srgbClr val="005466">
                    <a:satMod val="155000"/>
                  </a:srgbClr>
                </a:solidFill>
                <a:prstDash val="solid"/>
              </a:ln>
              <a:solidFill>
                <a:srgbClr val="005466">
                  <a:lumMod val="50000"/>
                </a:srgb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478896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믿사오니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2093654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빌라도에게 고난을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23094926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오르사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24619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0" y="83671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4700" b="1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1991545" y="1945434"/>
            <a:ext cx="8208912" cy="378782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Autofit/>
          </a:bodyPr>
          <a:lstStyle/>
          <a:p>
            <a:pPr algn="ctr" defTabSz="913890">
              <a:defRPr/>
            </a:pP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</a:t>
            </a:r>
            <a:r>
              <a:rPr lang="ko-KR" altLang="en-US" sz="4000" dirty="0" err="1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믿사오며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40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8944029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09388593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42_레이어 2.jpg" descr="2022 가사_0042_레이어 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91511257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직사각형 2"/>
          <p:cNvSpPr/>
          <p:nvPr/>
        </p:nvSpPr>
        <p:spPr>
          <a:xfrm>
            <a:off x="7104112" y="1340768"/>
            <a:ext cx="2304256" cy="7920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endParaRPr lang="ko-KR" alt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2401" y="1773"/>
            <a:ext cx="6264696" cy="68767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782" y="1104676"/>
            <a:ext cx="7102475" cy="2352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79380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그림 9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3786C7E7-C834-41EC-BE33-EB9484CDBA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23" y="27"/>
            <a:ext cx="12191980" cy="685799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대표기도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443226EF-66FB-425B-9636-BE31D758C7EB}"/>
              </a:ext>
            </a:extLst>
          </p:cNvPr>
          <p:cNvSpPr txBox="1"/>
          <p:nvPr/>
        </p:nvSpPr>
        <p:spPr>
          <a:xfrm>
            <a:off x="2279576" y="5006774"/>
            <a:ext cx="7848872" cy="1308030"/>
          </a:xfrm>
          <a:prstGeom prst="rect">
            <a:avLst/>
          </a:prstGeom>
          <a:noFill/>
        </p:spPr>
        <p:txBody>
          <a:bodyPr wrap="square" lIns="91406" tIns="45710" rIns="9140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남윤호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  <a:endParaRPr lang="ko-KR" altLang="en-US" sz="7900" b="1" dirty="0">
              <a:solidFill>
                <a:prstClr val="white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091789283"/>
      </p:ext>
    </p:extLst>
  </p:cSld>
  <p:clrMapOvr>
    <a:masterClrMapping/>
  </p:clrMapOvr>
  <p:transition>
    <p:random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2276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1130E8E-C5E7-4099-AC32-B2FCCD830F10}"/>
              </a:ext>
            </a:extLst>
          </p:cNvPr>
          <p:cNvSpPr txBox="1"/>
          <p:nvPr/>
        </p:nvSpPr>
        <p:spPr>
          <a:xfrm>
            <a:off x="2181702" y="2059994"/>
            <a:ext cx="7848872" cy="24468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100" b="1" dirty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성경봉독 </a:t>
            </a:r>
            <a:endParaRPr lang="en-US" altLang="ko-KR" sz="5100" b="1" dirty="0" smtClean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  <a:p>
            <a:pPr algn="ctr"/>
            <a:r>
              <a:rPr lang="ko-KR" altLang="en-US" sz="5100" b="1" dirty="0" err="1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호세아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6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장 </a:t>
            </a:r>
            <a:r>
              <a:rPr lang="en-US" altLang="ko-KR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3</a:t>
            </a:r>
            <a:r>
              <a:rPr lang="ko-KR" altLang="en-US" sz="5100" b="1" dirty="0" smtClean="0">
                <a:solidFill>
                  <a:prstClr val="black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절</a:t>
            </a:r>
            <a:endParaRPr lang="en-US" altLang="ko-KR" sz="5100" b="1" dirty="0">
              <a:solidFill>
                <a:prstClr val="black"/>
              </a:solidFill>
              <a:latin typeface="HY중고딕" panose="02030600000101010101" pitchFamily="18" charset="-127"/>
              <a:ea typeface="HY중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541584656"/>
      </p:ext>
    </p:extLst>
  </p:cSld>
  <p:clrMapOvr>
    <a:masterClrMapping/>
  </p:clrMapOvr>
  <p:transition>
    <p:random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>
            <a:extLst>
              <a:ext uri="{FF2B5EF4-FFF2-40B4-BE49-F238E27FC236}">
                <a16:creationId xmlns="" xmlns:a16="http://schemas.microsoft.com/office/drawing/2014/main" id="{9697D8BE-7B8B-4BDD-8D19-1FDE574D3B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739" y="0"/>
            <a:ext cx="12192000" cy="6858000"/>
          </a:xfrm>
          <a:prstGeom prst="rect">
            <a:avLst/>
          </a:prstGeom>
        </p:spPr>
      </p:pic>
      <p:sp>
        <p:nvSpPr>
          <p:cNvPr id="4" name="직사각형 3"/>
          <p:cNvSpPr/>
          <p:nvPr/>
        </p:nvSpPr>
        <p:spPr>
          <a:xfrm>
            <a:off x="1524001" y="1859495"/>
            <a:ext cx="8676456" cy="933500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r>
              <a:rPr lang="en-US" altLang="ko-KR" sz="5500" b="1" dirty="0">
                <a:solidFill>
                  <a:prstClr val="black"/>
                </a:solidFill>
              </a:rPr>
              <a:t> </a:t>
            </a:r>
            <a:endParaRPr lang="ko-KR" altLang="en-US" sz="5500" dirty="0">
              <a:solidFill>
                <a:prstClr val="black"/>
              </a:solidFill>
            </a:endParaRPr>
          </a:p>
        </p:txBody>
      </p:sp>
      <p:sp>
        <p:nvSpPr>
          <p:cNvPr id="5" name="직사각형 4"/>
          <p:cNvSpPr/>
          <p:nvPr/>
        </p:nvSpPr>
        <p:spPr>
          <a:xfrm>
            <a:off x="1524000" y="1410383"/>
            <a:ext cx="9144000" cy="1369513"/>
          </a:xfrm>
          <a:prstGeom prst="rect">
            <a:avLst/>
          </a:prstGeom>
        </p:spPr>
        <p:txBody>
          <a:bodyPr wrap="square" lIns="91318" tIns="45674" rIns="91318" bIns="45674">
            <a:spAutoFit/>
          </a:bodyPr>
          <a:lstStyle/>
          <a:p>
            <a:endParaRPr lang="ko-KR" altLang="en-US" sz="6500" dirty="0">
              <a:solidFill>
                <a:prstClr val="black"/>
              </a:solidFill>
            </a:endParaRPr>
          </a:p>
          <a:p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7408" y="692705"/>
            <a:ext cx="10873208" cy="5170626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r>
              <a:rPr lang="ko-KR" altLang="en-US" sz="6000" b="1" dirty="0">
                <a:solidFill>
                  <a:prstClr val="black"/>
                </a:solidFill>
              </a:rPr>
              <a:t> 성경봉독</a:t>
            </a:r>
            <a:r>
              <a:rPr lang="en-US" altLang="ko-KR" sz="5100" b="1" dirty="0">
                <a:solidFill>
                  <a:prstClr val="black"/>
                </a:solidFill>
              </a:rPr>
              <a:t>- </a:t>
            </a:r>
            <a:r>
              <a:rPr lang="en-US" altLang="ko-KR" sz="5100" b="1" dirty="0">
                <a:solidFill>
                  <a:prstClr val="black"/>
                </a:solidFill>
              </a:rPr>
              <a:t> </a:t>
            </a:r>
            <a:r>
              <a:rPr lang="ko-KR" altLang="en-US" sz="5100" b="1" dirty="0" err="1" smtClean="0">
                <a:solidFill>
                  <a:prstClr val="black"/>
                </a:solidFill>
              </a:rPr>
              <a:t>호세아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 </a:t>
            </a:r>
            <a:r>
              <a:rPr lang="en-US" altLang="ko-KR" sz="5100" b="1" dirty="0" smtClean="0">
                <a:solidFill>
                  <a:prstClr val="black"/>
                </a:solidFill>
              </a:rPr>
              <a:t>6</a:t>
            </a:r>
            <a:r>
              <a:rPr lang="ko-KR" altLang="en-US" sz="5100" b="1" dirty="0" smtClean="0">
                <a:solidFill>
                  <a:prstClr val="black"/>
                </a:solidFill>
              </a:rPr>
              <a:t>장</a:t>
            </a:r>
            <a:endParaRPr lang="en-US" altLang="ko-KR" sz="5100" b="1" dirty="0">
              <a:solidFill>
                <a:prstClr val="black"/>
              </a:solidFill>
            </a:endParaRPr>
          </a:p>
          <a:p>
            <a:r>
              <a:rPr lang="en-US" altLang="ko-KR" sz="5200" b="1" dirty="0" smtClean="0">
                <a:solidFill>
                  <a:prstClr val="black"/>
                </a:solidFill>
              </a:rPr>
              <a:t>3 </a:t>
            </a:r>
            <a:r>
              <a:rPr lang="ko-KR" altLang="en-US" sz="5200" b="1" dirty="0" smtClean="0">
                <a:solidFill>
                  <a:prstClr val="black"/>
                </a:solidFill>
              </a:rPr>
              <a:t>그러므로 우리가 여호와를 알자 힘써 여호와를 알자 그의 나타나심은 새벽 빛 같이 어김없나니 비와 같이</a:t>
            </a:r>
            <a:r>
              <a:rPr lang="en-US" altLang="ko-KR" sz="5200" b="1" dirty="0" smtClean="0">
                <a:solidFill>
                  <a:prstClr val="black"/>
                </a:solidFill>
              </a:rPr>
              <a:t>, </a:t>
            </a:r>
            <a:r>
              <a:rPr lang="ko-KR" altLang="en-US" sz="5200" b="1" dirty="0" smtClean="0">
                <a:solidFill>
                  <a:prstClr val="black"/>
                </a:solidFill>
              </a:rPr>
              <a:t>땅을 적시는 늦은 비와 </a:t>
            </a:r>
            <a:r>
              <a:rPr lang="ko-KR" altLang="en-US" sz="5200" b="1" dirty="0" err="1" smtClean="0">
                <a:solidFill>
                  <a:prstClr val="black"/>
                </a:solidFill>
              </a:rPr>
              <a:t>같</a:t>
            </a:r>
            <a:endParaRPr lang="en-US" altLang="ko-KR" sz="5200" b="1" dirty="0" smtClean="0">
              <a:solidFill>
                <a:prstClr val="black"/>
              </a:solidFill>
            </a:endParaRPr>
          </a:p>
          <a:p>
            <a:r>
              <a:rPr lang="ko-KR" altLang="en-US" sz="5200" b="1" dirty="0" smtClean="0">
                <a:solidFill>
                  <a:prstClr val="black"/>
                </a:solidFill>
              </a:rPr>
              <a:t>이 우리에게 임하시리라 하니라</a:t>
            </a:r>
            <a:endParaRPr lang="en-US" altLang="ko-KR" sz="5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1510783"/>
      </p:ext>
    </p:extLst>
  </p:cSld>
  <p:clrMapOvr>
    <a:masterClrMapping/>
  </p:clrMapOvr>
  <p:transition>
    <p:random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>
            <a:extLst>
              <a:ext uri="{FF2B5EF4-FFF2-40B4-BE49-F238E27FC236}">
                <a16:creationId xmlns="" xmlns:a16="http://schemas.microsoft.com/office/drawing/2014/main" id="{8B7AB977-8463-4771-AF04-52646DBB36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7193"/>
            <a:ext cx="12192000" cy="738944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64554" y="2064197"/>
            <a:ext cx="7848872" cy="2585303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여호와를 알자</a:t>
            </a:r>
            <a:endParaRPr lang="en-US" altLang="ko-KR" sz="5400" b="1" dirty="0" smtClean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 smtClean="0">
                <a:solidFill>
                  <a:prstClr val="black"/>
                </a:solidFill>
                <a:latin typeface="HY그래픽M"/>
                <a:ea typeface="HY그래픽M"/>
              </a:rPr>
              <a:t>설교</a:t>
            </a:r>
            <a:endParaRPr lang="en-US" altLang="ko-KR" sz="5400" b="1" dirty="0">
              <a:solidFill>
                <a:prstClr val="black"/>
              </a:solidFill>
              <a:latin typeface="HY그래픽M"/>
              <a:ea typeface="HY그래픽M"/>
            </a:endParaRPr>
          </a:p>
          <a:p>
            <a:pPr algn="ctr"/>
            <a:r>
              <a:rPr lang="ko-KR" altLang="en-US" sz="5400" b="1" dirty="0">
                <a:solidFill>
                  <a:prstClr val="black"/>
                </a:solidFill>
                <a:latin typeface="HY그래픽M"/>
                <a:ea typeface="HY그래픽M"/>
              </a:rPr>
              <a:t>지하람 전도사님</a:t>
            </a:r>
          </a:p>
        </p:txBody>
      </p:sp>
    </p:spTree>
    <p:extLst>
      <p:ext uri="{BB962C8B-B14F-4D97-AF65-F5344CB8AC3E}">
        <p14:creationId xmlns:p14="http://schemas.microsoft.com/office/powerpoint/2010/main" val="3588816777"/>
      </p:ext>
    </p:extLst>
  </p:cSld>
  <p:clrMapOvr>
    <a:masterClrMapping/>
  </p:clrMapOvr>
  <p:transition>
    <p:random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3_레이어 11.jpg" descr="2022 가사_0033_레이어 1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0510" y="5138737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7805474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2_레이어 12.jpg" descr="2022 가사_0032_레이어 1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362" y="5288528"/>
            <a:ext cx="8931275" cy="1719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3800045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사람, 남자, 착용, 안경이(가) 표시된 사진&#10;&#10;자동 생성된 설명">
            <a:extLst>
              <a:ext uri="{FF2B5EF4-FFF2-40B4-BE49-F238E27FC236}">
                <a16:creationId xmlns="" xmlns:a16="http://schemas.microsoft.com/office/drawing/2014/main" id="{F2DB02C6-15AD-485E-9781-9B9FB0DD535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69" b="6062"/>
          <a:stretch/>
        </p:blipFill>
        <p:spPr>
          <a:xfrm>
            <a:off x="3" y="28"/>
            <a:ext cx="12191980" cy="68579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E8514627-3E8F-461F-9DC5-45D200C058B2}"/>
              </a:ext>
            </a:extLst>
          </p:cNvPr>
          <p:cNvSpPr txBox="1"/>
          <p:nvPr/>
        </p:nvSpPr>
        <p:spPr>
          <a:xfrm>
            <a:off x="2189312" y="689207"/>
            <a:ext cx="7848872" cy="1184924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1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헌금기도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D0C047C-6FB5-44F7-BF50-46DBCBF8508C}"/>
              </a:ext>
            </a:extLst>
          </p:cNvPr>
          <p:cNvSpPr txBox="1"/>
          <p:nvPr/>
        </p:nvSpPr>
        <p:spPr>
          <a:xfrm>
            <a:off x="2639616" y="5006783"/>
            <a:ext cx="7848872" cy="1308030"/>
          </a:xfrm>
          <a:prstGeom prst="rect">
            <a:avLst/>
          </a:prstGeom>
          <a:noFill/>
        </p:spPr>
        <p:txBody>
          <a:bodyPr wrap="square" lIns="91396" tIns="45710" rIns="91396" bIns="45710" rtlCol="0">
            <a:spAutoFit/>
          </a:bodyPr>
          <a:lstStyle/>
          <a:p>
            <a:pPr algn="ctr"/>
            <a:r>
              <a:rPr lang="ko-KR" altLang="en-US" sz="7900" b="1" dirty="0" smtClean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이예준 </a:t>
            </a:r>
            <a:r>
              <a:rPr lang="ko-KR" altLang="en-US" sz="7900" b="1" dirty="0">
                <a:solidFill>
                  <a:prstClr val="white"/>
                </a:solidFill>
                <a:latin typeface="HY중고딕" panose="02030600000101010101" pitchFamily="18" charset="-127"/>
                <a:ea typeface="HY중고딕" panose="02030600000101010101" pitchFamily="18" charset="-127"/>
              </a:rPr>
              <a:t>어린이</a:t>
            </a:r>
          </a:p>
        </p:txBody>
      </p:sp>
    </p:spTree>
    <p:extLst>
      <p:ext uri="{BB962C8B-B14F-4D97-AF65-F5344CB8AC3E}">
        <p14:creationId xmlns:p14="http://schemas.microsoft.com/office/powerpoint/2010/main" val="39932093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-27365"/>
            <a:ext cx="12192000" cy="4365625"/>
          </a:xfrm>
          <a:prstGeom prst="rect">
            <a:avLst/>
          </a:prstGeom>
          <a:solidFill>
            <a:srgbClr val="66CCFF"/>
          </a:soli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title"/>
          </p:nvPr>
        </p:nvSpPr>
        <p:spPr>
          <a:xfrm>
            <a:off x="1127448" y="244"/>
            <a:ext cx="9144000" cy="836615"/>
          </a:xfrm>
        </p:spPr>
        <p:txBody>
          <a:bodyPr vert="horz" lIns="808906" tIns="45674" rIns="91318" bIns="45674" rtlCol="0" anchor="ctr">
            <a:normAutofit/>
          </a:bodyPr>
          <a:lstStyle/>
          <a:p>
            <a:pPr eaLnBrk="1" hangingPunct="1">
              <a:defRPr/>
            </a:pPr>
            <a:r>
              <a:rPr lang="ko-KR" altLang="en-US" sz="4700" b="1" dirty="0">
                <a:latin typeface="HY목각파임B" pitchFamily="18" charset="-127"/>
                <a:ea typeface="HY목각파임B" pitchFamily="18" charset="-127"/>
              </a:rPr>
              <a:t>광  고</a:t>
            </a:r>
          </a:p>
        </p:txBody>
      </p:sp>
      <p:sp>
        <p:nvSpPr>
          <p:cNvPr id="19460" name="Rectangle 4"/>
          <p:cNvSpPr>
            <a:spLocks noChangeArrowheads="1"/>
          </p:cNvSpPr>
          <p:nvPr/>
        </p:nvSpPr>
        <p:spPr bwMode="auto">
          <a:xfrm>
            <a:off x="0" y="4293097"/>
            <a:ext cx="12192000" cy="2564904"/>
          </a:xfrm>
          <a:prstGeom prst="rect">
            <a:avLst/>
          </a:prstGeom>
          <a:gradFill rotWithShape="1">
            <a:gsLst>
              <a:gs pos="0">
                <a:srgbClr val="66CCFF"/>
              </a:gs>
              <a:gs pos="100000">
                <a:srgbClr val="DDDDDD"/>
              </a:gs>
            </a:gsLst>
            <a:lin ang="5400000" scaled="1"/>
          </a:gradFill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endParaRPr lang="ko-KR" altLang="en-US"/>
          </a:p>
        </p:txBody>
      </p:sp>
      <p:sp>
        <p:nvSpPr>
          <p:cNvPr id="19465" name="Rectangle 9"/>
          <p:cNvSpPr>
            <a:spLocks noChangeArrowheads="1"/>
          </p:cNvSpPr>
          <p:nvPr/>
        </p:nvSpPr>
        <p:spPr bwMode="auto">
          <a:xfrm>
            <a:off x="408100" y="1341451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1</a:t>
            </a:r>
          </a:p>
        </p:txBody>
      </p:sp>
      <p:sp>
        <p:nvSpPr>
          <p:cNvPr id="19466" name="Rectangle 10"/>
          <p:cNvSpPr>
            <a:spLocks noChangeArrowheads="1"/>
          </p:cNvSpPr>
          <p:nvPr/>
        </p:nvSpPr>
        <p:spPr bwMode="auto">
          <a:xfrm>
            <a:off x="408100" y="314171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2</a:t>
            </a:r>
          </a:p>
        </p:txBody>
      </p:sp>
      <p:sp>
        <p:nvSpPr>
          <p:cNvPr id="19467" name="Rectangle 11"/>
          <p:cNvSpPr>
            <a:spLocks noChangeArrowheads="1"/>
          </p:cNvSpPr>
          <p:nvPr/>
        </p:nvSpPr>
        <p:spPr bwMode="auto">
          <a:xfrm>
            <a:off x="408100" y="4942133"/>
            <a:ext cx="1081087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18" tIns="45674" rIns="91318" bIns="45674" anchor="ctr"/>
          <a:lstStyle/>
          <a:p>
            <a:pPr algn="ctr"/>
            <a:r>
              <a:rPr lang="en-US" altLang="ko-KR" sz="11700" b="1" dirty="0">
                <a:solidFill>
                  <a:schemeClr val="bg1"/>
                </a:solidFill>
                <a:latin typeface="Arial Narrow" pitchFamily="34" charset="0"/>
              </a:rPr>
              <a:t>3</a:t>
            </a:r>
          </a:p>
        </p:txBody>
      </p:sp>
    </p:spTree>
  </p:cSld>
  <p:clrMapOvr>
    <a:masterClrMapping/>
  </p:clrMapOvr>
  <p:transition>
    <p:random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/>
          <p:cNvPicPr>
            <a:picLocks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9000"/>
                    </a14:imgEffect>
                    <a14:imgEffect>
                      <a14:brightnessContrast bright="4000" contrast="-28000"/>
                    </a14:imgEffect>
                  </a14:imgLayer>
                </a14:imgProps>
              </a:ext>
            </a:extLst>
          </a:blip>
          <a:srcRect l="11484" t="42427" r="54183" b="11189"/>
          <a:stretch/>
        </p:blipFill>
        <p:spPr>
          <a:xfrm>
            <a:off x="1524005" y="0"/>
            <a:ext cx="9144000" cy="6858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="" xmlns:a16="http://schemas.microsoft.com/office/drawing/2014/main" id="{2503916C-71CC-48CC-803E-428326D589EF}"/>
              </a:ext>
            </a:extLst>
          </p:cNvPr>
          <p:cNvSpPr/>
          <p:nvPr/>
        </p:nvSpPr>
        <p:spPr>
          <a:xfrm>
            <a:off x="-2364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="" xmlns:a16="http://schemas.microsoft.com/office/drawing/2014/main" id="{4E0C5DDF-9760-4958-B3E7-7CC7D6BF547B}"/>
              </a:ext>
            </a:extLst>
          </p:cNvPr>
          <p:cNvSpPr/>
          <p:nvPr/>
        </p:nvSpPr>
        <p:spPr>
          <a:xfrm>
            <a:off x="10681551" y="0"/>
            <a:ext cx="1526367" cy="6858000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lIns="91396" tIns="45710" rIns="91396" bIns="45710"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2867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664816"/>
            <a:ext cx="10369152" cy="3528395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받으시오며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임하시오며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83161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9"/>
            <a:ext cx="12192000" cy="4708945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옆에 있는 친구와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 err="1">
                <a:solidFill>
                  <a:prstClr val="black"/>
                </a:solidFill>
                <a:latin typeface="함초롬돋움"/>
              </a:rPr>
              <a:t>샬롬샬롬</a:t>
            </a:r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 인사해요 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55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400290534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070388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911425" y="1304765"/>
            <a:ext cx="10369152" cy="4248472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마시옵고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</a:t>
            </a:r>
            <a:r>
              <a:rPr lang="ko-KR" altLang="en-US" sz="4000" dirty="0" err="1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구하시옵소서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4000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913890">
              <a:defRPr/>
            </a:pP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 </a:t>
            </a:r>
            <a:r>
              <a:rPr lang="ko-KR" altLang="en-US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4000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0" y="646632"/>
            <a:ext cx="12192000" cy="1702248"/>
          </a:xfrm>
          <a:prstGeom prst="rect">
            <a:avLst/>
          </a:prstGeom>
          <a:noFill/>
        </p:spPr>
        <p:txBody>
          <a:bodyPr wrap="square" lIns="91396" tIns="45710" rIns="91396" bIns="45710" rtlCol="0" anchor="ctr" anchorCtr="0">
            <a:normAutofit/>
          </a:bodyPr>
          <a:lstStyle/>
          <a:p>
            <a:pPr algn="ctr" defTabSz="913890">
              <a:defRPr/>
            </a:pPr>
            <a:r>
              <a:rPr lang="ko-KR" altLang="en-US" sz="4700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4700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8600277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="" xmlns:a16="http://schemas.microsoft.com/office/drawing/2014/main" id="{004EA463-20C5-47F2-B1E6-EC42448D82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825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F283521-CB1B-40F7-BA5F-F4AC792ED6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408383" y="476687"/>
            <a:ext cx="6912768" cy="26160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34" tIns="45678" rIns="91334" bIns="45678">
            <a:spAutoFit/>
          </a:bodyPr>
          <a:lstStyle/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현대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00B05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srgbClr val="00B050"/>
                </a:solidFill>
                <a:latin typeface="HY엽서L" pitchFamily="18" charset="-127"/>
                <a:ea typeface="HY엽서L" pitchFamily="18" charset="-127"/>
              </a:rPr>
              <a:t>어린이</a:t>
            </a:r>
            <a:r>
              <a:rPr lang="ko-KR" altLang="en-US" sz="5500" b="1" dirty="0">
                <a:solidFill>
                  <a:srgbClr val="FF0000"/>
                </a:solidFill>
                <a:latin typeface="HY엽서L" pitchFamily="18" charset="-127"/>
                <a:ea typeface="HY엽서L" pitchFamily="18" charset="-127"/>
              </a:rPr>
              <a:t>교회</a:t>
            </a:r>
            <a:endParaRPr lang="en-US" altLang="ko-KR" sz="5500" b="1" dirty="0">
              <a:solidFill>
                <a:srgbClr val="FF0000"/>
              </a:solidFill>
              <a:latin typeface="HY엽서L" pitchFamily="18" charset="-127"/>
              <a:ea typeface="HY엽서L" pitchFamily="18" charset="-127"/>
            </a:endParaRPr>
          </a:p>
          <a:p>
            <a:pPr algn="ctr"/>
            <a:r>
              <a:rPr lang="ko-KR" altLang="en-US" sz="5500" b="1" dirty="0">
                <a:solidFill>
                  <a:prstClr val="black"/>
                </a:solidFill>
                <a:latin typeface="HY엽서L" pitchFamily="18" charset="-127"/>
                <a:ea typeface="HY엽서L" pitchFamily="18" charset="-127"/>
              </a:rPr>
              <a:t>초등부</a:t>
            </a:r>
            <a:endParaRPr lang="en-US" altLang="ko-KR" sz="5500" b="1" dirty="0">
              <a:solidFill>
                <a:prstClr val="black"/>
              </a:solidFill>
              <a:latin typeface="HY엽서L" pitchFamily="18" charset="-127"/>
              <a:ea typeface="HY엽서L" pitchFamily="18" charset="-12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646A791-52CE-4599-9E23-3FE6D5C26AFA}"/>
              </a:ext>
            </a:extLst>
          </p:cNvPr>
          <p:cNvSpPr txBox="1"/>
          <p:nvPr/>
        </p:nvSpPr>
        <p:spPr>
          <a:xfrm>
            <a:off x="8616281" y="611216"/>
            <a:ext cx="3575720" cy="5632299"/>
          </a:xfrm>
          <a:prstGeom prst="rect">
            <a:avLst/>
          </a:prstGeom>
          <a:noFill/>
        </p:spPr>
        <p:txBody>
          <a:bodyPr wrap="square" lIns="91410" tIns="45714" rIns="91410" bIns="45714" rtlCol="0">
            <a:spAutoFit/>
          </a:bodyPr>
          <a:lstStyle/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한 주간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배운 말씀대로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승리하고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다음 주일에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만나요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하나님께</a:t>
            </a:r>
            <a:endParaRPr lang="en-US" altLang="ko-KR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r>
              <a:rPr lang="ko-KR" altLang="en-US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영광을</a:t>
            </a:r>
            <a:r>
              <a:rPr lang="en-US" altLang="ko-KR" sz="4000" dirty="0">
                <a:solidFill>
                  <a:srgbClr val="E2BB40"/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~</a:t>
            </a:r>
            <a:endParaRPr lang="ko-KR" altLang="en-US" sz="4000" dirty="0">
              <a:solidFill>
                <a:srgbClr val="E2BB40"/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29338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5038"/>
            <a:ext cx="12192000" cy="3212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직사각형 4"/>
          <p:cNvSpPr/>
          <p:nvPr/>
        </p:nvSpPr>
        <p:spPr>
          <a:xfrm>
            <a:off x="0" y="20"/>
            <a:ext cx="12192000" cy="22048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7" name="직사각형 6"/>
          <p:cNvSpPr/>
          <p:nvPr/>
        </p:nvSpPr>
        <p:spPr>
          <a:xfrm>
            <a:off x="0" y="3"/>
            <a:ext cx="12192000" cy="37890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84" tIns="45702" rIns="91384" bIns="45702" rtlCol="0" anchor="ctr"/>
          <a:lstStyle/>
          <a:p>
            <a:pPr algn="ctr"/>
            <a:endParaRPr kumimoji="0" lang="ko-KR" altLang="en-US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332582"/>
            <a:ext cx="12192000" cy="5863107"/>
          </a:xfrm>
          <a:prstGeom prst="rect">
            <a:avLst/>
          </a:prstGeom>
          <a:noFill/>
        </p:spPr>
        <p:txBody>
          <a:bodyPr wrap="square" lIns="91384" tIns="45702" rIns="91384" bIns="45702" rtlCol="0">
            <a:spAutoFit/>
          </a:bodyPr>
          <a:lstStyle/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나를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너를 사랑하시는 주님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매일 매일 우리 안에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사랑 기쁨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r>
              <a:rPr lang="ko-KR" altLang="en-US" sz="4800" b="1" dirty="0">
                <a:solidFill>
                  <a:prstClr val="black"/>
                </a:solidFill>
                <a:latin typeface="함초롬돋움"/>
              </a:rPr>
              <a:t>주님의 평화가 가득하길</a:t>
            </a:r>
            <a:endParaRPr lang="en-US" altLang="ko-KR" sz="4800" b="1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55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en-US" altLang="ko-KR" sz="4000" dirty="0">
              <a:solidFill>
                <a:prstClr val="black"/>
              </a:solidFill>
              <a:latin typeface="함초롬돋움"/>
            </a:endParaRPr>
          </a:p>
          <a:p>
            <a:pPr algn="ctr"/>
            <a:endParaRPr lang="ko-KR" altLang="en-US" sz="4000" dirty="0">
              <a:solidFill>
                <a:prstClr val="black"/>
              </a:solidFill>
              <a:latin typeface="함초롬돋움"/>
            </a:endParaRPr>
          </a:p>
        </p:txBody>
      </p:sp>
    </p:spTree>
    <p:extLst>
      <p:ext uri="{BB962C8B-B14F-4D97-AF65-F5344CB8AC3E}">
        <p14:creationId xmlns:p14="http://schemas.microsoft.com/office/powerpoint/2010/main" val="3159106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39_레이어 5.jpg" descr="2022 가사_0039_레이어 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8116140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2022 가사_0038_레이어 6.jpg" descr="2022 가사_0038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899524871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2022 가사_0037_레이어 7.jpg" descr="2022 가사_0037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64267104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2022 가사_0036_레이어 8.jpg" descr="2022 가사_0036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781001058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2022 가사_0043_레이어 1.jpg" descr="2022 가사_0043_레이어 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70324345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파형">
  <a:themeElements>
    <a:clrScheme name="고려청자">
      <a:dk1>
        <a:sysClr val="windowText" lastClr="000000"/>
      </a:dk1>
      <a:lt1>
        <a:sysClr val="window" lastClr="FFFFFF"/>
      </a:lt1>
      <a:dk2>
        <a:srgbClr val="005466"/>
      </a:dk2>
      <a:lt2>
        <a:srgbClr val="D9F3F4"/>
      </a:lt2>
      <a:accent1>
        <a:srgbClr val="3F949A"/>
      </a:accent1>
      <a:accent2>
        <a:srgbClr val="4764B0"/>
      </a:accent2>
      <a:accent3>
        <a:srgbClr val="4FADD1"/>
      </a:accent3>
      <a:accent4>
        <a:srgbClr val="85B692"/>
      </a:accent4>
      <a:accent5>
        <a:srgbClr val="6B94E2"/>
      </a:accent5>
      <a:accent6>
        <a:srgbClr val="819BAB"/>
      </a:accent6>
      <a:hlink>
        <a:srgbClr val="7C0808"/>
      </a:hlink>
      <a:folHlink>
        <a:srgbClr val="0D356F"/>
      </a:folHlink>
    </a:clrScheme>
    <a:fontScheme name="파형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광장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5.xml><?xml version="1.0" encoding="utf-8"?>
<a:theme xmlns:a="http://schemas.openxmlformats.org/drawingml/2006/main" name="1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6.xml><?xml version="1.0" encoding="utf-8"?>
<a:theme xmlns:a="http://schemas.openxmlformats.org/drawingml/2006/main" name="2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7.xml><?xml version="1.0" encoding="utf-8"?>
<a:theme xmlns:a="http://schemas.openxmlformats.org/drawingml/2006/main" name="3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4_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9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</TotalTime>
  <Words>292</Words>
  <Application>Microsoft Office PowerPoint</Application>
  <PresentationFormat>사용자 지정</PresentationFormat>
  <Paragraphs>107</Paragraphs>
  <Slides>32</Slides>
  <Notes>14</Notes>
  <HiddenSlides>0</HiddenSlides>
  <MMClips>0</MMClips>
  <ScaleCrop>false</ScaleCrop>
  <HeadingPairs>
    <vt:vector size="4" baseType="variant">
      <vt:variant>
        <vt:lpstr>테마</vt:lpstr>
      </vt:variant>
      <vt:variant>
        <vt:i4>8</vt:i4>
      </vt:variant>
      <vt:variant>
        <vt:lpstr>슬라이드 제목</vt:lpstr>
      </vt:variant>
      <vt:variant>
        <vt:i4>32</vt:i4>
      </vt:variant>
    </vt:vector>
  </HeadingPairs>
  <TitlesOfParts>
    <vt:vector size="40" baseType="lpstr">
      <vt:lpstr>Office 테마</vt:lpstr>
      <vt:lpstr>2_파형</vt:lpstr>
      <vt:lpstr>7_Office 테마</vt:lpstr>
      <vt:lpstr>White</vt:lpstr>
      <vt:lpstr>1_White</vt:lpstr>
      <vt:lpstr>2_White</vt:lpstr>
      <vt:lpstr>3_White</vt:lpstr>
      <vt:lpstr>4_White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광  고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이현영</dc:creator>
  <cp:lastModifiedBy>sw931</cp:lastModifiedBy>
  <cp:revision>7</cp:revision>
  <dcterms:created xsi:type="dcterms:W3CDTF">2022-06-11T10:00:30Z</dcterms:created>
  <dcterms:modified xsi:type="dcterms:W3CDTF">2022-07-02T05:20:06Z</dcterms:modified>
</cp:coreProperties>
</file>