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4761" r:id="rId2"/>
    <p:sldMasterId id="2147484773" r:id="rId3"/>
    <p:sldMasterId id="2147484797" r:id="rId4"/>
    <p:sldMasterId id="2147484809" r:id="rId5"/>
    <p:sldMasterId id="2147484821" r:id="rId6"/>
    <p:sldMasterId id="2147484845" r:id="rId7"/>
    <p:sldMasterId id="2147484858" r:id="rId8"/>
  </p:sldMasterIdLst>
  <p:notesMasterIdLst>
    <p:notesMasterId r:id="rId26"/>
  </p:notesMasterIdLst>
  <p:sldIdLst>
    <p:sldId id="3497" r:id="rId9"/>
    <p:sldId id="3498" r:id="rId10"/>
    <p:sldId id="3473" r:id="rId11"/>
    <p:sldId id="3474" r:id="rId12"/>
    <p:sldId id="3506" r:id="rId13"/>
    <p:sldId id="3507" r:id="rId14"/>
    <p:sldId id="3508" r:id="rId15"/>
    <p:sldId id="3453" r:id="rId16"/>
    <p:sldId id="3485" r:id="rId17"/>
    <p:sldId id="3503" r:id="rId18"/>
    <p:sldId id="3504" r:id="rId19"/>
    <p:sldId id="3505" r:id="rId20"/>
    <p:sldId id="3486" r:id="rId21"/>
    <p:sldId id="3487" r:id="rId22"/>
    <p:sldId id="3488" r:id="rId23"/>
    <p:sldId id="3489" r:id="rId24"/>
    <p:sldId id="2363" r:id="rId25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13" autoAdjust="0"/>
    <p:restoredTop sz="94687" autoAdjust="0"/>
  </p:normalViewPr>
  <p:slideViewPr>
    <p:cSldViewPr snapToGrid="0">
      <p:cViewPr>
        <p:scale>
          <a:sx n="117" d="100"/>
          <a:sy n="117" d="100"/>
        </p:scale>
        <p:origin x="-108" y="-156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2025-02-06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5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2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2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1" y="5930097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0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003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180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7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334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443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49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443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66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3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7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3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206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3052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19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01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82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9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1035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46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3349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37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8029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5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86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5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2588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343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846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35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493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2615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2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70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70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246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89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8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5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4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668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66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219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8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4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233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4630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94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94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106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6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9505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2519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10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80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30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78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5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5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1852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450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4306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9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7271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135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22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7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7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432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0" indent="0" algn="ctr">
              <a:buNone/>
              <a:defRPr sz="2000"/>
            </a:lvl2pPr>
            <a:lvl3pPr marL="914160" indent="0" algn="ctr">
              <a:buNone/>
              <a:defRPr sz="1800"/>
            </a:lvl3pPr>
            <a:lvl4pPr marL="1371240" indent="0" algn="ctr">
              <a:buNone/>
              <a:defRPr sz="1600"/>
            </a:lvl4pPr>
            <a:lvl5pPr marL="1828320" indent="0" algn="ctr">
              <a:buNone/>
              <a:defRPr sz="1600"/>
            </a:lvl5pPr>
            <a:lvl6pPr marL="2285400" indent="0" algn="ctr">
              <a:buNone/>
              <a:defRPr sz="1600"/>
            </a:lvl6pPr>
            <a:lvl7pPr marL="2742479" indent="0" algn="ctr">
              <a:buNone/>
              <a:defRPr sz="1600"/>
            </a:lvl7pPr>
            <a:lvl8pPr marL="3199557" indent="0" algn="ctr">
              <a:buNone/>
              <a:defRPr sz="1600"/>
            </a:lvl8pPr>
            <a:lvl9pPr marL="3656636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9185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0630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4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5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1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908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0" indent="0">
              <a:buNone/>
              <a:defRPr sz="2000" b="1"/>
            </a:lvl2pPr>
            <a:lvl3pPr marL="914160" indent="0">
              <a:buNone/>
              <a:defRPr sz="1800" b="1"/>
            </a:lvl3pPr>
            <a:lvl4pPr marL="1371240" indent="0">
              <a:buNone/>
              <a:defRPr sz="1600" b="1"/>
            </a:lvl4pPr>
            <a:lvl5pPr marL="1828320" indent="0">
              <a:buNone/>
              <a:defRPr sz="1600" b="1"/>
            </a:lvl5pPr>
            <a:lvl6pPr marL="2285400" indent="0">
              <a:buNone/>
              <a:defRPr sz="1600" b="1"/>
            </a:lvl6pPr>
            <a:lvl7pPr marL="2742479" indent="0">
              <a:buNone/>
              <a:defRPr sz="1600" b="1"/>
            </a:lvl7pPr>
            <a:lvl8pPr marL="3199557" indent="0">
              <a:buNone/>
              <a:defRPr sz="1600" b="1"/>
            </a:lvl8pPr>
            <a:lvl9pPr marL="3656636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0" indent="0">
              <a:buNone/>
              <a:defRPr sz="2000" b="1"/>
            </a:lvl2pPr>
            <a:lvl3pPr marL="914160" indent="0">
              <a:buNone/>
              <a:defRPr sz="1800" b="1"/>
            </a:lvl3pPr>
            <a:lvl4pPr marL="1371240" indent="0">
              <a:buNone/>
              <a:defRPr sz="1600" b="1"/>
            </a:lvl4pPr>
            <a:lvl5pPr marL="1828320" indent="0">
              <a:buNone/>
              <a:defRPr sz="1600" b="1"/>
            </a:lvl5pPr>
            <a:lvl6pPr marL="2285400" indent="0">
              <a:buNone/>
              <a:defRPr sz="1600" b="1"/>
            </a:lvl6pPr>
            <a:lvl7pPr marL="2742479" indent="0">
              <a:buNone/>
              <a:defRPr sz="1600" b="1"/>
            </a:lvl7pPr>
            <a:lvl8pPr marL="3199557" indent="0">
              <a:buNone/>
              <a:defRPr sz="1600" b="1"/>
            </a:lvl8pPr>
            <a:lvl9pPr marL="3656636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1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00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8547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892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0" indent="0">
              <a:buNone/>
              <a:defRPr sz="1400"/>
            </a:lvl2pPr>
            <a:lvl3pPr marL="914160" indent="0">
              <a:buNone/>
              <a:defRPr sz="1200"/>
            </a:lvl3pPr>
            <a:lvl4pPr marL="1371240" indent="0">
              <a:buNone/>
              <a:defRPr sz="1000"/>
            </a:lvl4pPr>
            <a:lvl5pPr marL="1828320" indent="0">
              <a:buNone/>
              <a:defRPr sz="1000"/>
            </a:lvl5pPr>
            <a:lvl6pPr marL="2285400" indent="0">
              <a:buNone/>
              <a:defRPr sz="1000"/>
            </a:lvl6pPr>
            <a:lvl7pPr marL="2742479" indent="0">
              <a:buNone/>
              <a:defRPr sz="1000"/>
            </a:lvl7pPr>
            <a:lvl8pPr marL="3199557" indent="0">
              <a:buNone/>
              <a:defRPr sz="1000"/>
            </a:lvl8pPr>
            <a:lvl9pPr marL="3656636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0210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80" indent="0">
              <a:buNone/>
              <a:defRPr sz="2800"/>
            </a:lvl2pPr>
            <a:lvl3pPr marL="914160" indent="0">
              <a:buNone/>
              <a:defRPr sz="2400"/>
            </a:lvl3pPr>
            <a:lvl4pPr marL="1371240" indent="0">
              <a:buNone/>
              <a:defRPr sz="2000"/>
            </a:lvl4pPr>
            <a:lvl5pPr marL="1828320" indent="0">
              <a:buNone/>
              <a:defRPr sz="2000"/>
            </a:lvl5pPr>
            <a:lvl6pPr marL="2285400" indent="0">
              <a:buNone/>
              <a:defRPr sz="2000"/>
            </a:lvl6pPr>
            <a:lvl7pPr marL="2742479" indent="0">
              <a:buNone/>
              <a:defRPr sz="2000"/>
            </a:lvl7pPr>
            <a:lvl8pPr marL="3199557" indent="0">
              <a:buNone/>
              <a:defRPr sz="2000"/>
            </a:lvl8pPr>
            <a:lvl9pPr marL="3656636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0" indent="0">
              <a:buNone/>
              <a:defRPr sz="1400"/>
            </a:lvl2pPr>
            <a:lvl3pPr marL="914160" indent="0">
              <a:buNone/>
              <a:defRPr sz="1200"/>
            </a:lvl3pPr>
            <a:lvl4pPr marL="1371240" indent="0">
              <a:buNone/>
              <a:defRPr sz="1000"/>
            </a:lvl4pPr>
            <a:lvl5pPr marL="1828320" indent="0">
              <a:buNone/>
              <a:defRPr sz="1000"/>
            </a:lvl5pPr>
            <a:lvl6pPr marL="2285400" indent="0">
              <a:buNone/>
              <a:defRPr sz="1000"/>
            </a:lvl6pPr>
            <a:lvl7pPr marL="2742479" indent="0">
              <a:buNone/>
              <a:defRPr sz="1000"/>
            </a:lvl7pPr>
            <a:lvl8pPr marL="3199557" indent="0">
              <a:buNone/>
              <a:defRPr sz="1000"/>
            </a:lvl8pPr>
            <a:lvl9pPr marL="3656636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3024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4650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1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448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41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1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4361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092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405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890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800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64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9250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673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26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875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8" y="2214564"/>
            <a:ext cx="6477023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128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06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6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7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4035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9780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504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1010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128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47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6894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4758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6414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5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1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9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3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36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3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86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2" r:id="rId1"/>
    <p:sldLayoutId id="2147484763" r:id="rId2"/>
    <p:sldLayoutId id="2147484764" r:id="rId3"/>
    <p:sldLayoutId id="2147484765" r:id="rId4"/>
    <p:sldLayoutId id="2147484766" r:id="rId5"/>
    <p:sldLayoutId id="2147484767" r:id="rId6"/>
    <p:sldLayoutId id="2147484768" r:id="rId7"/>
    <p:sldLayoutId id="2147484769" r:id="rId8"/>
    <p:sldLayoutId id="2147484770" r:id="rId9"/>
    <p:sldLayoutId id="2147484771" r:id="rId10"/>
    <p:sldLayoutId id="214748477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03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4" r:id="rId1"/>
    <p:sldLayoutId id="2147484775" r:id="rId2"/>
    <p:sldLayoutId id="2147484776" r:id="rId3"/>
    <p:sldLayoutId id="2147484777" r:id="rId4"/>
    <p:sldLayoutId id="2147484778" r:id="rId5"/>
    <p:sldLayoutId id="2147484779" r:id="rId6"/>
    <p:sldLayoutId id="2147484780" r:id="rId7"/>
    <p:sldLayoutId id="2147484781" r:id="rId8"/>
    <p:sldLayoutId id="2147484782" r:id="rId9"/>
    <p:sldLayoutId id="2147484783" r:id="rId10"/>
    <p:sldLayoutId id="2147484784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49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8" r:id="rId1"/>
    <p:sldLayoutId id="2147484799" r:id="rId2"/>
    <p:sldLayoutId id="2147484800" r:id="rId3"/>
    <p:sldLayoutId id="2147484801" r:id="rId4"/>
    <p:sldLayoutId id="2147484802" r:id="rId5"/>
    <p:sldLayoutId id="2147484803" r:id="rId6"/>
    <p:sldLayoutId id="2147484804" r:id="rId7"/>
    <p:sldLayoutId id="2147484805" r:id="rId8"/>
    <p:sldLayoutId id="2147484806" r:id="rId9"/>
    <p:sldLayoutId id="2147484807" r:id="rId10"/>
    <p:sldLayoutId id="2147484808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9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90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9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9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0" r:id="rId1"/>
    <p:sldLayoutId id="2147484811" r:id="rId2"/>
    <p:sldLayoutId id="2147484812" r:id="rId3"/>
    <p:sldLayoutId id="2147484813" r:id="rId4"/>
    <p:sldLayoutId id="2147484814" r:id="rId5"/>
    <p:sldLayoutId id="2147484815" r:id="rId6"/>
    <p:sldLayoutId id="2147484816" r:id="rId7"/>
    <p:sldLayoutId id="2147484817" r:id="rId8"/>
    <p:sldLayoutId id="2147484818" r:id="rId9"/>
    <p:sldLayoutId id="2147484819" r:id="rId10"/>
    <p:sldLayoutId id="2147484820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50"/>
            <a:ext cx="27432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50"/>
            <a:ext cx="41148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50"/>
            <a:ext cx="27432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23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  <p:sldLayoutId id="2147484823" r:id="rId2"/>
    <p:sldLayoutId id="2147484824" r:id="rId3"/>
    <p:sldLayoutId id="2147484825" r:id="rId4"/>
    <p:sldLayoutId id="2147484826" r:id="rId5"/>
    <p:sldLayoutId id="2147484827" r:id="rId6"/>
    <p:sldLayoutId id="2147484828" r:id="rId7"/>
    <p:sldLayoutId id="2147484829" r:id="rId8"/>
    <p:sldLayoutId id="2147484830" r:id="rId9"/>
    <p:sldLayoutId id="2147484831" r:id="rId10"/>
    <p:sldLayoutId id="2147484832" r:id="rId11"/>
  </p:sldLayoutIdLst>
  <p:txStyles>
    <p:titleStyle>
      <a:lvl1pPr algn="l" defTabSz="91416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0" indent="-228540" algn="l" defTabSz="91416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0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00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80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60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39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18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95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73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4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2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0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79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57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36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422D86A-5F52-4165-8473-F1B83627758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0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4" r:id="rId9"/>
    <p:sldLayoutId id="2147484855" r:id="rId10"/>
    <p:sldLayoutId id="2147484856" r:id="rId11"/>
    <p:sldLayoutId id="2147484857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48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9" r:id="rId1"/>
    <p:sldLayoutId id="2147484860" r:id="rId2"/>
    <p:sldLayoutId id="2147484861" r:id="rId3"/>
    <p:sldLayoutId id="2147484862" r:id="rId4"/>
    <p:sldLayoutId id="2147484863" r:id="rId5"/>
    <p:sldLayoutId id="2147484864" r:id="rId6"/>
    <p:sldLayoutId id="2147484865" r:id="rId7"/>
    <p:sldLayoutId id="2147484866" r:id="rId8"/>
    <p:sldLayoutId id="2147484867" r:id="rId9"/>
    <p:sldLayoutId id="2147484868" r:id="rId10"/>
    <p:sldLayoutId id="214748486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0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79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02439" y="636814"/>
            <a:ext cx="6506935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prstClr val="black"/>
                </a:solidFill>
              </a:rPr>
              <a:t>2025</a:t>
            </a:r>
            <a:r>
              <a:rPr lang="ko-KR" altLang="en-US" sz="4800" b="1" dirty="0" smtClean="0">
                <a:solidFill>
                  <a:prstClr val="black"/>
                </a:solidFill>
              </a:rPr>
              <a:t>년 </a:t>
            </a:r>
            <a:r>
              <a:rPr lang="ko-KR" altLang="en-US" sz="4800" b="1" dirty="0" smtClean="0">
                <a:solidFill>
                  <a:srgbClr val="4472C4">
                    <a:lumMod val="75000"/>
                  </a:srgbClr>
                </a:solidFill>
              </a:rPr>
              <a:t>어린이</a:t>
            </a:r>
            <a:r>
              <a:rPr lang="ko-KR" altLang="en-US" sz="4800" b="1" dirty="0" smtClean="0">
                <a:solidFill>
                  <a:prstClr val="black"/>
                </a:solidFill>
              </a:rPr>
              <a:t> 교회 </a:t>
            </a:r>
            <a:r>
              <a:rPr lang="ko-KR" altLang="en-US" sz="4800" b="1" dirty="0" smtClean="0">
                <a:solidFill>
                  <a:srgbClr val="002060"/>
                </a:solidFill>
              </a:rPr>
              <a:t>겨울</a:t>
            </a:r>
            <a:r>
              <a:rPr lang="ko-KR" altLang="en-US" sz="4800" b="1" dirty="0" smtClean="0">
                <a:solidFill>
                  <a:prstClr val="black"/>
                </a:solidFill>
              </a:rPr>
              <a:t> </a:t>
            </a:r>
            <a:r>
              <a:rPr lang="ko-KR" altLang="en-US" sz="4800" b="1" dirty="0" smtClean="0">
                <a:solidFill>
                  <a:srgbClr val="FF0000"/>
                </a:solidFill>
              </a:rPr>
              <a:t>성경</a:t>
            </a:r>
            <a:r>
              <a:rPr lang="ko-KR" altLang="en-US" sz="4800" b="1" dirty="0" smtClean="0">
                <a:solidFill>
                  <a:prstClr val="black"/>
                </a:solidFill>
              </a:rPr>
              <a:t>학교</a:t>
            </a:r>
            <a:endParaRPr lang="ko-KR" altLang="en-US" sz="48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4750" y="2589092"/>
            <a:ext cx="601707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smtClean="0">
                <a:solidFill>
                  <a:schemeClr val="accent1">
                    <a:lumMod val="50000"/>
                  </a:schemeClr>
                </a:solidFill>
              </a:rPr>
              <a:t>예수 향기 가득한 어린이교회</a:t>
            </a:r>
            <a:endParaRPr lang="ko-KR" alt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4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16887" y="0"/>
            <a:ext cx="12158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16887" y="0"/>
            <a:ext cx="12158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4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16887" y="0"/>
            <a:ext cx="12158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7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="" xmlns:a16="http://schemas.microsoft.com/office/drawing/2014/main" id="{8E99F4B7-CD2E-9183-4276-7268BD336D9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="" xmlns:a16="http://schemas.microsoft.com/office/drawing/2014/main" id="{0B880B47-3F66-342B-572D-C0FAC592E8E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03"/>
            <a:ext cx="1144315" cy="620093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="" xmlns:a16="http://schemas.microsoft.com/office/drawing/2014/main" id="{B8C3C740-0694-30D6-5674-FFC589B3F40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28"/>
            <a:ext cx="1245920" cy="493691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="" xmlns:a16="http://schemas.microsoft.com/office/drawing/2014/main" id="{34D727F3-90A9-52AD-DAB7-4B7891F758F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57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E0E8BC81-4BE4-3E08-0972-979EB891D9A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03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6E903B48-856E-37FB-4577-B90B8F8EDDD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9BF123E5-4DBC-3089-D546-526F8B81341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28"/>
            <a:ext cx="1245920" cy="493691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="" xmlns:a16="http://schemas.microsoft.com/office/drawing/2014/main" id="{A2FE8567-E722-D048-1C6C-D5AFD6E232C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27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="" xmlns:a16="http://schemas.microsoft.com/office/drawing/2014/main" id="{C93D1C54-6F50-8682-F88A-FA77B298D77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03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="" xmlns:a16="http://schemas.microsoft.com/office/drawing/2014/main" id="{DEA238F5-FD1C-6B71-1152-4077D5E48BF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="" xmlns:a16="http://schemas.microsoft.com/office/drawing/2014/main" id="{C7493DB7-110C-7A01-2C4C-B4BF1B47DF4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28"/>
            <a:ext cx="1245920" cy="493691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="" xmlns:a16="http://schemas.microsoft.com/office/drawing/2014/main" id="{6DF0FC94-10C3-D83C-9AA1-47E06468B72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89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="" xmlns:a16="http://schemas.microsoft.com/office/drawing/2014/main" id="{1542A90B-910B-CB09-5C4C-F41988575AE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03"/>
            <a:ext cx="1144315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="" xmlns:a16="http://schemas.microsoft.com/office/drawing/2014/main" id="{16FDB174-0944-055B-D752-2DC6851DFF2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="" xmlns:a16="http://schemas.microsoft.com/office/drawing/2014/main" id="{87B87784-B05F-C895-2180-6DE1D0170D2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28"/>
            <a:ext cx="1245920" cy="493691"/>
          </a:xfrm>
          <a:prstGeom prst="rect">
            <a:avLst/>
          </a:prstGeom>
        </p:spPr>
      </p:pic>
      <p:pic>
        <p:nvPicPr>
          <p:cNvPr id="12" name="PFE element 16">
            <a:extLst>
              <a:ext uri="{FF2B5EF4-FFF2-40B4-BE49-F238E27FC236}">
                <a16:creationId xmlns="" xmlns:a16="http://schemas.microsoft.com/office/drawing/2014/main" id="{BB6811FC-0827-D549-0CAA-FB1BDDB8D16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67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715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17"/>
            <a:ext cx="6912768" cy="178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smtClean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smtClean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332634"/>
            <a:ext cx="12192000" cy="1323379"/>
          </a:xfrm>
          <a:prstGeom prst="rect">
            <a:avLst/>
          </a:prstGeom>
          <a:noFill/>
        </p:spPr>
        <p:txBody>
          <a:bodyPr wrap="square" lIns="91360" tIns="45690" rIns="91360" bIns="45690" rtlCol="0">
            <a:spAutoFit/>
          </a:bodyPr>
          <a:lstStyle/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58817" y="739487"/>
            <a:ext cx="6130456" cy="1107971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defTabSz="914400"/>
            <a:r>
              <a:rPr lang="ko-KR" altLang="en-US" sz="6600" b="1" i="1" dirty="0">
                <a:solidFill>
                  <a:prstClr val="black"/>
                </a:solidFill>
              </a:rPr>
              <a:t>찬양해요</a:t>
            </a:r>
            <a:r>
              <a:rPr lang="en-US" altLang="ko-KR" sz="6600" b="1" i="1" dirty="0">
                <a:solidFill>
                  <a:prstClr val="black"/>
                </a:solidFill>
              </a:rPr>
              <a:t>~</a:t>
            </a:r>
            <a:endParaRPr lang="ko-KR" altLang="en-US" sz="66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39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57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39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8"/>
            <a:ext cx="12192000" cy="4401168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너와 나의 모습이  예수님 닮아</a:t>
            </a:r>
            <a:endParaRPr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  <a:latin typeface="함초롬돋움"/>
              </a:rPr>
              <a:t>너와 나의 모습이  예수님 닮아</a:t>
            </a: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하루 이틀 매일매일 지날 때 마다</a:t>
            </a:r>
            <a:endParaRPr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더 닮아가길 원해요</a:t>
            </a:r>
            <a:endParaRPr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54468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57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39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1"/>
            <a:ext cx="12192000" cy="5016722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예수님 사랑이 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(</a:t>
            </a:r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넘쳐 넘쳐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)</a:t>
            </a: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예수님 축복이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(</a:t>
            </a:r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흘러 흘러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)</a:t>
            </a: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예수님 은혜가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(</a:t>
            </a:r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가득 가득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)</a:t>
            </a: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당신과 함께 하길 원해요</a:t>
            </a:r>
            <a:endParaRPr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125330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75569" y="485275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FFFF00"/>
                </a:solidFill>
              </a:rPr>
              <a:t>사랑이야기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330778" y="1761194"/>
            <a:ext cx="99359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>
                <a:solidFill>
                  <a:srgbClr val="FFFF00"/>
                </a:solidFill>
              </a:rPr>
              <a:t>들어보았니  아주 오래된</a:t>
            </a:r>
          </a:p>
          <a:p>
            <a:pPr algn="ctr"/>
            <a:r>
              <a:rPr lang="ko-KR" altLang="en-US" sz="6000" b="1" dirty="0">
                <a:solidFill>
                  <a:srgbClr val="FFFF00"/>
                </a:solidFill>
              </a:rPr>
              <a:t>태초의 하나님의 사랑이야기</a:t>
            </a:r>
          </a:p>
          <a:p>
            <a:pPr algn="ctr"/>
            <a:r>
              <a:rPr lang="ko-KR" altLang="en-US" sz="6000" b="1" dirty="0">
                <a:solidFill>
                  <a:srgbClr val="FFFF00"/>
                </a:solidFill>
              </a:rPr>
              <a:t>금지된 나무 열매 먹고</a:t>
            </a:r>
          </a:p>
          <a:p>
            <a:pPr algn="ctr"/>
            <a:r>
              <a:rPr lang="ko-KR" altLang="en-US" sz="6000" b="1" dirty="0">
                <a:solidFill>
                  <a:srgbClr val="FFFF00"/>
                </a:solidFill>
              </a:rPr>
              <a:t>죄에 빠진 자들에게</a:t>
            </a:r>
          </a:p>
        </p:txBody>
      </p:sp>
    </p:spTree>
    <p:extLst>
      <p:ext uri="{BB962C8B-B14F-4D97-AF65-F5344CB8AC3E}">
        <p14:creationId xmlns:p14="http://schemas.microsoft.com/office/powerpoint/2010/main" val="338257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75569" y="485275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FFFF00"/>
                </a:solidFill>
              </a:rPr>
              <a:t>사랑이야기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167494" y="1899986"/>
            <a:ext cx="101726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>
                <a:solidFill>
                  <a:srgbClr val="FFFF00"/>
                </a:solidFill>
              </a:rPr>
              <a:t>사랑의 옷을 입혀 주시고</a:t>
            </a:r>
          </a:p>
          <a:p>
            <a:pPr algn="ctr"/>
            <a:r>
              <a:rPr lang="ko-KR" altLang="en-US" sz="6000" b="1" dirty="0">
                <a:solidFill>
                  <a:srgbClr val="FFFF00"/>
                </a:solidFill>
              </a:rPr>
              <a:t>새 사람으로 변화시켜 주시니</a:t>
            </a:r>
          </a:p>
          <a:p>
            <a:pPr algn="ctr"/>
            <a:r>
              <a:rPr lang="ko-KR" altLang="en-US" sz="6000" b="1" dirty="0">
                <a:solidFill>
                  <a:srgbClr val="FFFF00"/>
                </a:solidFill>
              </a:rPr>
              <a:t>들어보겠니 아주 오래된</a:t>
            </a:r>
          </a:p>
          <a:p>
            <a:pPr algn="ctr"/>
            <a:r>
              <a:rPr lang="ko-KR" altLang="en-US" sz="6000" b="1" dirty="0">
                <a:solidFill>
                  <a:srgbClr val="FFFF00"/>
                </a:solidFill>
              </a:rPr>
              <a:t>너를 위한 사랑이야기</a:t>
            </a:r>
          </a:p>
        </p:txBody>
      </p:sp>
    </p:spTree>
    <p:extLst>
      <p:ext uri="{BB962C8B-B14F-4D97-AF65-F5344CB8AC3E}">
        <p14:creationId xmlns:p14="http://schemas.microsoft.com/office/powerpoint/2010/main" val="372165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75569" y="485275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FFFF00"/>
                </a:solidFill>
              </a:rPr>
              <a:t>사랑이야기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543051" y="1630565"/>
            <a:ext cx="95195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o-KR" alt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608364" y="1740626"/>
            <a:ext cx="92664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>
                <a:solidFill>
                  <a:srgbClr val="FFFF00"/>
                </a:solidFill>
              </a:rPr>
              <a:t>기뻐 춤추며 노래하리라</a:t>
            </a:r>
          </a:p>
          <a:p>
            <a:pPr algn="ctr"/>
            <a:r>
              <a:rPr lang="ko-KR" altLang="en-US" sz="6000" b="1" dirty="0">
                <a:solidFill>
                  <a:srgbClr val="FFFF00"/>
                </a:solidFill>
              </a:rPr>
              <a:t>내게 생명 주신 주님</a:t>
            </a:r>
          </a:p>
          <a:p>
            <a:pPr algn="ctr"/>
            <a:r>
              <a:rPr lang="ko-KR" altLang="en-US" sz="6000" b="1" dirty="0">
                <a:solidFill>
                  <a:srgbClr val="FFFF00"/>
                </a:solidFill>
              </a:rPr>
              <a:t>내 삶을 변화 시켜 주시는</a:t>
            </a:r>
          </a:p>
          <a:p>
            <a:pPr algn="ctr"/>
            <a:r>
              <a:rPr lang="ko-KR" altLang="en-US" sz="6000" b="1" dirty="0">
                <a:solidFill>
                  <a:srgbClr val="FFFF00"/>
                </a:solidFill>
              </a:rPr>
              <a:t>주만 찬양합니다</a:t>
            </a:r>
          </a:p>
        </p:txBody>
      </p:sp>
    </p:spTree>
    <p:extLst>
      <p:ext uri="{BB962C8B-B14F-4D97-AF65-F5344CB8AC3E}">
        <p14:creationId xmlns:p14="http://schemas.microsoft.com/office/powerpoint/2010/main" val="409143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41" y="120893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나는야 주의 어린이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1877" y="1744313"/>
            <a:ext cx="108164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</a:rPr>
              <a:t>나는야 주의 어린이</a:t>
            </a:r>
          </a:p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</a:rPr>
              <a:t>주의 사랑으로 자라나요</a:t>
            </a:r>
          </a:p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</a:rPr>
              <a:t>나는야 주의 어린이</a:t>
            </a:r>
          </a:p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</a:rPr>
              <a:t>주의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말씀 안에 </a:t>
            </a:r>
            <a:r>
              <a:rPr lang="ko-KR" altLang="en-US" sz="6000" b="1" dirty="0">
                <a:solidFill>
                  <a:prstClr val="black"/>
                </a:solidFill>
              </a:rPr>
              <a:t>자라나요</a:t>
            </a:r>
          </a:p>
        </p:txBody>
      </p:sp>
    </p:spTree>
    <p:extLst>
      <p:ext uri="{BB962C8B-B14F-4D97-AF65-F5344CB8AC3E}">
        <p14:creationId xmlns:p14="http://schemas.microsoft.com/office/powerpoint/2010/main" val="211358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41" y="120893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나는야 주의 어린이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9865" y="1641021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/>
              <a:t>예수님처럼 기도하고</a:t>
            </a:r>
          </a:p>
          <a:p>
            <a:pPr algn="ctr"/>
            <a:r>
              <a:rPr lang="ko-KR" altLang="en-US" sz="6000" b="1" dirty="0"/>
              <a:t>예수님처럼 섬기며</a:t>
            </a:r>
            <a:br>
              <a:rPr lang="ko-KR" altLang="en-US" sz="6000" b="1" dirty="0"/>
            </a:br>
            <a:r>
              <a:rPr lang="ko-KR" altLang="en-US" sz="6000" b="1" dirty="0"/>
              <a:t>믿음으로 자라나요</a:t>
            </a:r>
            <a:br>
              <a:rPr lang="ko-KR" altLang="en-US" sz="6000" b="1" dirty="0"/>
            </a:br>
            <a:r>
              <a:rPr lang="ko-KR" altLang="en-US" sz="6000" b="1" dirty="0"/>
              <a:t>나는야 주의 어린이</a:t>
            </a:r>
          </a:p>
        </p:txBody>
      </p:sp>
    </p:spTree>
    <p:extLst>
      <p:ext uri="{BB962C8B-B14F-4D97-AF65-F5344CB8AC3E}">
        <p14:creationId xmlns:p14="http://schemas.microsoft.com/office/powerpoint/2010/main" val="411933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6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2956</TotalTime>
  <Words>127</Words>
  <Application>Microsoft Office PowerPoint</Application>
  <PresentationFormat>사용자 지정</PresentationFormat>
  <Paragraphs>41</Paragraphs>
  <Slides>17</Slides>
  <Notes>5</Notes>
  <HiddenSlides>0</HiddenSlides>
  <MMClips>0</MMClips>
  <ScaleCrop>false</ScaleCrop>
  <HeadingPairs>
    <vt:vector size="4" baseType="variant">
      <vt:variant>
        <vt:lpstr>테마</vt:lpstr>
      </vt:variant>
      <vt:variant>
        <vt:i4>8</vt:i4>
      </vt:variant>
      <vt:variant>
        <vt:lpstr>슬라이드 제목</vt:lpstr>
      </vt:variant>
      <vt:variant>
        <vt:i4>17</vt:i4>
      </vt:variant>
    </vt:vector>
  </HeadingPairs>
  <TitlesOfParts>
    <vt:vector size="25" baseType="lpstr">
      <vt:lpstr>7_Office 테마</vt:lpstr>
      <vt:lpstr>2_Office 테마</vt:lpstr>
      <vt:lpstr>4_Office 테마</vt:lpstr>
      <vt:lpstr>3_Office 테마</vt:lpstr>
      <vt:lpstr>Office 테마</vt:lpstr>
      <vt:lpstr>6_Office 테마</vt:lpstr>
      <vt:lpstr>한컴오피스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이준형</cp:lastModifiedBy>
  <cp:revision>319</cp:revision>
  <dcterms:created xsi:type="dcterms:W3CDTF">2022-06-11T10:00:30Z</dcterms:created>
  <dcterms:modified xsi:type="dcterms:W3CDTF">2025-02-06T14:48:57Z</dcterms:modified>
  <cp:version/>
</cp:coreProperties>
</file>