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84" r:id="rId9"/>
    <p:sldMasterId id="2147484097" r:id="rId10"/>
  </p:sldMasterIdLst>
  <p:notesMasterIdLst>
    <p:notesMasterId r:id="rId45"/>
  </p:notesMasterIdLst>
  <p:sldIdLst>
    <p:sldId id="1998" r:id="rId11"/>
    <p:sldId id="2753" r:id="rId12"/>
    <p:sldId id="2585" r:id="rId13"/>
    <p:sldId id="2586" r:id="rId14"/>
    <p:sldId id="2772" r:id="rId15"/>
    <p:sldId id="2773" r:id="rId16"/>
    <p:sldId id="2759" r:id="rId17"/>
    <p:sldId id="2762" r:id="rId18"/>
    <p:sldId id="2742" r:id="rId19"/>
    <p:sldId id="2743" r:id="rId20"/>
    <p:sldId id="2614" r:id="rId21"/>
    <p:sldId id="2547" r:id="rId22"/>
    <p:sldId id="2548" r:id="rId23"/>
    <p:sldId id="2549" r:id="rId24"/>
    <p:sldId id="2550" r:id="rId25"/>
    <p:sldId id="2763" r:id="rId26"/>
    <p:sldId id="2764" r:id="rId27"/>
    <p:sldId id="2765" r:id="rId28"/>
    <p:sldId id="2766" r:id="rId29"/>
    <p:sldId id="2767" r:id="rId30"/>
    <p:sldId id="2445" r:id="rId31"/>
    <p:sldId id="2553" r:id="rId32"/>
    <p:sldId id="2634" r:id="rId33"/>
    <p:sldId id="2312" r:id="rId34"/>
    <p:sldId id="2768" r:id="rId35"/>
    <p:sldId id="2315" r:id="rId36"/>
    <p:sldId id="2641" r:id="rId37"/>
    <p:sldId id="2774" r:id="rId38"/>
    <p:sldId id="2776" r:id="rId39"/>
    <p:sldId id="2777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5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3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9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0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5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1" y="420369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9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3" y="407447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6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9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0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39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1" y="33878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25559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35925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5212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4009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38696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59763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71229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53303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33999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1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67035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85449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81236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6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3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6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22" y="625046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6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6634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9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</a:t>
            </a:r>
            <a:r>
              <a:rPr kumimoji="1" lang="ko-KR" altLang="en-US" sz="68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아주먼옛날(당신을향한노래)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858252" y="142875"/>
            <a:ext cx="3143249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아주먼옛날(당신을향한노래)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6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아주먼옛날(당신을향한노래)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아주먼옛날(당신을향한노래)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2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아주먼옛날(당신을향한노래)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임서현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8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289"/>
            <a:ext cx="10825843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8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9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여호와 우리 주여 주의 이름이 온 땅에 어찌 그리 아름다운지요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우주보다 </a:t>
            </a:r>
            <a:r>
              <a:rPr lang="ko-KR" altLang="en-US" sz="5200" b="1" dirty="0" smtClean="0">
                <a:solidFill>
                  <a:schemeClr val="tx2"/>
                </a:solidFill>
                <a:latin typeface="HY그래픽M"/>
                <a:ea typeface="HY그래픽M"/>
              </a:rPr>
              <a:t>큰 사랑</a:t>
            </a:r>
            <a:endParaRPr lang="en-US" altLang="ko-KR" sz="5200" b="1" dirty="0" smtClean="0">
              <a:solidFill>
                <a:schemeClr val="tx2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안지혁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3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사순절 기간입니다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고난 당하신 예수님을 기억하며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경건하게 보내기 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3. 3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국립중앙박물관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~26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남도기행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신청바람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말씀 카드를 통해 매주 하나님의 말씀을 암송합니다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예배위원은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채정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우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이예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인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7132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3"/>
          <a:stretch/>
        </p:blipFill>
        <p:spPr>
          <a:xfrm>
            <a:off x="211078" y="419048"/>
            <a:ext cx="4168415" cy="621275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7021" r="7729" b="13242"/>
          <a:stretch/>
        </p:blipFill>
        <p:spPr>
          <a:xfrm>
            <a:off x="7185038" y="419048"/>
            <a:ext cx="4740663" cy="629938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7" b="19437"/>
          <a:stretch/>
        </p:blipFill>
        <p:spPr>
          <a:xfrm>
            <a:off x="4379493" y="419048"/>
            <a:ext cx="2805545" cy="62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161499" y="1890944"/>
            <a:ext cx="9642624" cy="4567634"/>
            <a:chOff x="1161499" y="1890944"/>
            <a:chExt cx="9642624" cy="4567634"/>
          </a:xfrm>
        </p:grpSpPr>
        <p:pic>
          <p:nvPicPr>
            <p:cNvPr id="1026" name="Picture 2" descr="C:\Users\SEC\Downloads\167310135176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3"/>
            <a:stretch/>
          </p:blipFill>
          <p:spPr bwMode="auto">
            <a:xfrm>
              <a:off x="1161499" y="1890944"/>
              <a:ext cx="9642624" cy="456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204" y="6134901"/>
              <a:ext cx="585000" cy="23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36858" y="5765543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93" y="5794707"/>
            <a:ext cx="865927" cy="26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57" y="6134901"/>
            <a:ext cx="794081" cy="2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08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36" y="228600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2" y="1739047"/>
            <a:ext cx="10891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하나님이 세상을 이처럼 사랑하사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독생자를 주셨으니 누구든지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 예수 믿으면 멸망하지 않고 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영생을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절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1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22" y="338848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79" y="1739047"/>
            <a:ext cx="10891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주 예수를 믿으라 그리하면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너와 네 집이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누구든지 예수 믿으면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멸망하지 않고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 구원을 얻으리로다 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06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92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9040707"/>
      </p:ext>
    </p:extLst>
  </p:cSld>
  <p:clrMapOvr>
    <a:masterClrMapping/>
  </p:clrMapOvr>
  <p:transition spd="med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409</Words>
  <Application>Microsoft Office PowerPoint</Application>
  <PresentationFormat>사용자 지정</PresentationFormat>
  <Paragraphs>129</Paragraphs>
  <Slides>34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Office 테마</vt:lpstr>
      <vt:lpstr>7_Office 테마</vt:lpstr>
      <vt:lpstr>1_Office 테마</vt:lpstr>
      <vt:lpstr>2_파형</vt:lpstr>
      <vt:lpstr>2_Office 테마</vt:lpstr>
      <vt:lpstr>5_White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83</cp:revision>
  <dcterms:created xsi:type="dcterms:W3CDTF">2022-06-11T10:00:30Z</dcterms:created>
  <dcterms:modified xsi:type="dcterms:W3CDTF">2023-03-11T22:47:42Z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