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23" r:id="rId6"/>
  </p:sldMasterIdLst>
  <p:notesMasterIdLst>
    <p:notesMasterId r:id="rId41"/>
  </p:notesMasterIdLst>
  <p:sldIdLst>
    <p:sldId id="1998" r:id="rId7"/>
    <p:sldId id="3080" r:id="rId8"/>
    <p:sldId id="3393" r:id="rId9"/>
    <p:sldId id="3398" r:id="rId10"/>
    <p:sldId id="3399" r:id="rId11"/>
    <p:sldId id="3400" r:id="rId12"/>
    <p:sldId id="3401" r:id="rId13"/>
    <p:sldId id="3402" r:id="rId14"/>
    <p:sldId id="3403" r:id="rId15"/>
    <p:sldId id="3383" r:id="rId16"/>
    <p:sldId id="3384" r:id="rId17"/>
    <p:sldId id="3385" r:id="rId18"/>
    <p:sldId id="3386" r:id="rId19"/>
    <p:sldId id="3387" r:id="rId20"/>
    <p:sldId id="3391" r:id="rId21"/>
    <p:sldId id="3392" r:id="rId22"/>
    <p:sldId id="2614" r:id="rId23"/>
    <p:sldId id="2547" r:id="rId24"/>
    <p:sldId id="2548" r:id="rId25"/>
    <p:sldId id="2549" r:id="rId26"/>
    <p:sldId id="2550" r:id="rId27"/>
    <p:sldId id="3353" r:id="rId28"/>
    <p:sldId id="3397" r:id="rId29"/>
    <p:sldId id="2915" r:id="rId30"/>
    <p:sldId id="3067" r:id="rId31"/>
    <p:sldId id="3068" r:id="rId32"/>
    <p:sldId id="3069" r:id="rId33"/>
    <p:sldId id="2919" r:id="rId34"/>
    <p:sldId id="2922" r:id="rId35"/>
    <p:sldId id="2641" r:id="rId36"/>
    <p:sldId id="1932" r:id="rId37"/>
    <p:sldId id="1933" r:id="rId38"/>
    <p:sldId id="1934" r:id="rId39"/>
    <p:sldId id="2363" r:id="rId40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156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3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7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0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2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9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12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2024-11-02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2024-11-02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en-US" altLang="ko-KR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377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627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3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118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추수 감사주일입니다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690985" y="1787034"/>
            <a:ext cx="10597774" cy="32932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가장 낮은 마음 주님께서 기뻐하시고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작은 일에 큰 기쁨을 느끼게 하시는 도다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지쳐 무력할 때 주님 내게 힘이 되시고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아름다운 하늘나라 내 맘에 주시는 도다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나의 가장 낮은 마음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066431" y="1558435"/>
            <a:ext cx="10059165" cy="393954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우리에게 축복하신 하나님 사랑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낮은 자를 높여주시고 아름다운 하늘나라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허락하시고 내 모든 것 예비하시네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찬양함에 기쁨을 감사함에 평안을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간구함에 하나님 알도록 하셨네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나의 가장 낮은 마음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임지섭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히브리서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12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28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>
                <a:solidFill>
                  <a:srgbClr val="000000"/>
                </a:solidFill>
              </a:rPr>
              <a:t>성경봉독</a:t>
            </a:r>
            <a:r>
              <a:rPr lang="en-US" altLang="ko-KR" sz="5000" b="1" dirty="0">
                <a:solidFill>
                  <a:srgbClr val="000000"/>
                </a:solidFill>
              </a:rPr>
              <a:t>-</a:t>
            </a:r>
            <a:r>
              <a:rPr lang="ko-KR" altLang="en-US" sz="50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히브리서 </a:t>
            </a:r>
            <a:r>
              <a:rPr lang="en-US" altLang="ko-KR" sz="5000" b="1" dirty="0" smtClean="0">
                <a:solidFill>
                  <a:srgbClr val="000000"/>
                </a:solidFill>
              </a:rPr>
              <a:t>12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장</a:t>
            </a:r>
            <a:endParaRPr lang="ko-KR" altLang="en-US" sz="5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2326245"/>
            <a:ext cx="11113784" cy="3293205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200" b="1" dirty="0" smtClean="0"/>
              <a:t>28 </a:t>
            </a:r>
            <a:r>
              <a:rPr lang="ko-KR" altLang="en-US" sz="5200" b="1" dirty="0" smtClean="0"/>
              <a:t>그러므로 우리가 흔들리지 않는 나라를 </a:t>
            </a:r>
            <a:r>
              <a:rPr lang="ko-KR" altLang="en-US" sz="5200" b="1" dirty="0" err="1" smtClean="0"/>
              <a:t>받았은즉</a:t>
            </a:r>
            <a:r>
              <a:rPr lang="ko-KR" altLang="en-US" sz="5200" b="1" dirty="0" smtClean="0"/>
              <a:t> 은혜를 받자 이로 말미암아 경건함과 두려움으로 </a:t>
            </a:r>
            <a:endParaRPr lang="en-US" altLang="ko-KR" sz="5200" b="1" dirty="0" smtClean="0"/>
          </a:p>
          <a:p>
            <a:pPr lvl="0">
              <a:defRPr/>
            </a:pPr>
            <a:r>
              <a:rPr lang="ko-KR" altLang="en-US" sz="5200" b="1" dirty="0" smtClean="0"/>
              <a:t>하나님을 기쁘시게 섬길지니</a:t>
            </a:r>
            <a:r>
              <a:rPr lang="en-US" altLang="ko-KR" sz="5200" b="1" dirty="0" smtClean="0"/>
              <a:t> </a:t>
            </a:r>
            <a:endParaRPr lang="ko-KR" altLang="en-US" sz="5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1395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은혜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로 받자</a:t>
            </a:r>
            <a:r>
              <a:rPr lang="en-US" altLang="ko-KR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!</a:t>
            </a:r>
          </a:p>
          <a:p>
            <a:pPr lvl="0" algn="ctr">
              <a:defRPr/>
            </a:pP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김사랑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아침에 감사 저녁에도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주중에 감사 주말에도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봄 여름 감사 가을 겨울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어릴 때 감사 어른 되도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내게 있는 아주 작은 것도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주님이 주신 소중한 선물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내가 하는 아주 작은 일도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주님께서 보시네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703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눈 보다 더 희게 날 빚으시려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이 세상 기쁨 슬픔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 모두 다 주시었네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십자가의 죽음 또 그 후에 부활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나를 위한 것이니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기쁠 때 감사 슬플 때도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r>
              <a:rPr kumimoji="1" lang="en-US" altLang="ko-KR" sz="5300" b="1" dirty="0" smtClean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544</Words>
  <Application>Microsoft Office PowerPoint</Application>
  <PresentationFormat>사용자 지정</PresentationFormat>
  <Paragraphs>170</Paragraphs>
  <Slides>34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34</vt:i4>
      </vt:variant>
    </vt:vector>
  </HeadingPairs>
  <TitlesOfParts>
    <vt:vector size="40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276</cp:revision>
  <dcterms:created xsi:type="dcterms:W3CDTF">2022-06-11T10:00:30Z</dcterms:created>
  <dcterms:modified xsi:type="dcterms:W3CDTF">2024-11-02T02:18:28Z</dcterms:modified>
  <cp:version/>
</cp:coreProperties>
</file>