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708" r:id="rId11"/>
    <p:sldMasterId id="2147484721" r:id="rId12"/>
    <p:sldMasterId id="2147484733" r:id="rId13"/>
    <p:sldMasterId id="2147484746" r:id="rId14"/>
    <p:sldMasterId id="2147484784" r:id="rId15"/>
    <p:sldMasterId id="2147484810" r:id="rId16"/>
  </p:sldMasterIdLst>
  <p:notesMasterIdLst>
    <p:notesMasterId r:id="rId54"/>
  </p:notesMasterIdLst>
  <p:sldIdLst>
    <p:sldId id="1998" r:id="rId17"/>
    <p:sldId id="2159" r:id="rId18"/>
    <p:sldId id="2210" r:id="rId19"/>
    <p:sldId id="2211" r:id="rId20"/>
    <p:sldId id="2212" r:id="rId21"/>
    <p:sldId id="2213" r:id="rId22"/>
    <p:sldId id="2214" r:id="rId23"/>
    <p:sldId id="2215" r:id="rId24"/>
    <p:sldId id="2216" r:id="rId25"/>
    <p:sldId id="2217" r:id="rId26"/>
    <p:sldId id="2218" r:id="rId27"/>
    <p:sldId id="2219" r:id="rId28"/>
    <p:sldId id="2236" r:id="rId29"/>
    <p:sldId id="2237" r:id="rId30"/>
    <p:sldId id="2208" r:id="rId31"/>
    <p:sldId id="2209" r:id="rId32"/>
    <p:sldId id="2062" r:id="rId33"/>
    <p:sldId id="1916" r:id="rId34"/>
    <p:sldId id="1917" r:id="rId35"/>
    <p:sldId id="1918" r:id="rId36"/>
    <p:sldId id="1919" r:id="rId37"/>
    <p:sldId id="2220" r:id="rId38"/>
    <p:sldId id="2221" r:id="rId39"/>
    <p:sldId id="2003" r:id="rId40"/>
    <p:sldId id="2005" r:id="rId41"/>
    <p:sldId id="2083" r:id="rId42"/>
    <p:sldId id="2232" r:id="rId43"/>
    <p:sldId id="2144" r:id="rId44"/>
    <p:sldId id="2233" r:id="rId45"/>
    <p:sldId id="2234" r:id="rId46"/>
    <p:sldId id="2004" r:id="rId47"/>
    <p:sldId id="2006" r:id="rId48"/>
    <p:sldId id="1125" r:id="rId49"/>
    <p:sldId id="1932" r:id="rId50"/>
    <p:sldId id="1933" r:id="rId51"/>
    <p:sldId id="1934" r:id="rId52"/>
    <p:sldId id="1996" r:id="rId53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 varScale="1">
        <p:scale>
          <a:sx n="114" d="100"/>
          <a:sy n="114" d="100"/>
        </p:scale>
        <p:origin x="-75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33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1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1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1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787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091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803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803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675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566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643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702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572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41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50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9" y="221457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73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0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527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557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976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119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883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8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1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655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228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213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937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04924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921870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432069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945660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064687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4878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48487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05951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74463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3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518632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05837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93931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693723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46086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792804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73945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1" y="407432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71554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75972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55714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20921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595683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64334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669886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616391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0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3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4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1" y="407430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5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5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3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7" y="407428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0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0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0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3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96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1" y="407429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1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1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1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3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1" y="407428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0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0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3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9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9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9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942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9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902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389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080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487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73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723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826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34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61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5" y="221456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616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1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0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64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32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7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53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665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46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397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620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2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178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4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4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3" y="625029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02" tIns="45702" rIns="91402" bIns="45702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373"/>
            <a:ext cx="38608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194750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  <p:sldLayoutId id="2147484745" r:id="rId12"/>
  </p:sldLayoutIdLst>
  <p:hf sldNum="0" hdr="0" ftr="0" dt="0"/>
  <p:txStyles>
    <p:titleStyle>
      <a:lvl1pPr algn="ctr" defTabSz="91402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761" indent="-342761" algn="l" defTabSz="914024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defTabSz="914024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defTabSz="914024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defTabSz="914024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1" tIns="45711" rIns="91421" bIns="4571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9DA6FB-7F3F-4C62-8F20-C8D039200DA7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371"/>
            <a:ext cx="3860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E97E78E-B842-4199-BB1D-1173C588F7B5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0590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</p:sldLayoutIdLst>
  <p:txStyles>
    <p:titleStyle>
      <a:lvl1pPr algn="ctr" defTabSz="91421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91421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defTabSz="91421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5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2" indent="-228552" algn="l" defTabSz="914212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0" indent="-228552" algn="l" defTabSz="914212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9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4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3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92" r:id="rId8"/>
    <p:sldLayoutId id="2147484793" r:id="rId9"/>
    <p:sldLayoutId id="2147484794" r:id="rId10"/>
    <p:sldLayoutId id="2147484795" r:id="rId11"/>
    <p:sldLayoutId id="21474847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9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  <p:sldLayoutId id="21474848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3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8" y="6250313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2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64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6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73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48" y="6250273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72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8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55" y="625028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7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47" y="625027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6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05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72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28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8DF9D8-1188-4DBF-A2AF-E10DC0E5DF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28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28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E62DBC-D751-4AB3-81C0-0E822BD2110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44379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44" y="1052736"/>
            <a:ext cx="1840546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9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38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92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5" y="0"/>
            <a:ext cx="936104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37921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9" y="0"/>
            <a:ext cx="957706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82355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837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767408" y="1340770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ko-KR" altLang="en-US" sz="5400" b="1" dirty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16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27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38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99461" y="0"/>
            <a:ext cx="9649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2898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71466" y="0"/>
            <a:ext cx="9793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7389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1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권혜정 선생님</a:t>
            </a: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" y="-144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56886" y="1556792"/>
            <a:ext cx="7848872" cy="424730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5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여호수아</a:t>
            </a:r>
            <a:r>
              <a:rPr lang="ko-KR" altLang="en-US" sz="65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65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65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endParaRPr lang="en-US" altLang="ko-KR" sz="65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65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</a:t>
            </a:r>
            <a:r>
              <a:rPr lang="ko-KR" altLang="en-US" sz="65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r>
              <a:rPr lang="en-US" altLang="ko-KR" sz="65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~8</a:t>
            </a:r>
            <a:r>
              <a:rPr lang="ko-KR" altLang="en-US" sz="65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140970"/>
            <a:ext cx="7848872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3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3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080075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err="1">
                <a:solidFill>
                  <a:prstClr val="black"/>
                </a:solidFill>
              </a:rPr>
              <a:t>여호수아</a:t>
            </a:r>
            <a:r>
              <a:rPr lang="en-US" altLang="ko-KR" sz="5000" b="1" dirty="0">
                <a:solidFill>
                  <a:prstClr val="black"/>
                </a:solidFill>
              </a:rPr>
              <a:t>1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7 </a:t>
            </a:r>
            <a:r>
              <a:rPr lang="ko-KR" altLang="en-US" sz="5000" b="1" dirty="0">
                <a:solidFill>
                  <a:prstClr val="black"/>
                </a:solidFill>
              </a:rPr>
              <a:t>오직 강하고 극히 담대하여 나의 종 모세가 네게 명령한 그 율법을 다 지켜 행하고 우로나 좌로나 치우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치지 말라 그리하면 어디로 가든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지 형통하리니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3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3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080075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err="1">
                <a:solidFill>
                  <a:prstClr val="black"/>
                </a:solidFill>
              </a:rPr>
              <a:t>여호수아</a:t>
            </a:r>
            <a:r>
              <a:rPr lang="en-US" altLang="ko-KR" sz="5000" b="1" dirty="0">
                <a:solidFill>
                  <a:prstClr val="black"/>
                </a:solidFill>
              </a:rPr>
              <a:t>1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8 </a:t>
            </a:r>
            <a:r>
              <a:rPr lang="ko-KR" altLang="en-US" sz="5000" b="1" dirty="0">
                <a:solidFill>
                  <a:prstClr val="black"/>
                </a:solidFill>
              </a:rPr>
              <a:t>이 </a:t>
            </a:r>
            <a:r>
              <a:rPr lang="ko-KR" altLang="en-US" sz="5000" b="1" dirty="0" err="1">
                <a:solidFill>
                  <a:prstClr val="black"/>
                </a:solidFill>
              </a:rPr>
              <a:t>율법책을</a:t>
            </a:r>
            <a:r>
              <a:rPr lang="ko-KR" altLang="en-US" sz="5000" b="1" dirty="0">
                <a:solidFill>
                  <a:prstClr val="black"/>
                </a:solidFill>
              </a:rPr>
              <a:t> 네 입에서 떠나지 말게 하며 주야로 그것을 묵상하여 그 안에 기록된 대로 다 지켜 행하라 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그리하면 네 길이 평탄하게 될 것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이며 네가 형통하리라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502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16632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38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3135936" y="2630163"/>
            <a:ext cx="5920189" cy="120031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7200" b="1" dirty="0">
                <a:solidFill>
                  <a:prstClr val="black"/>
                </a:solidFill>
                <a:latin typeface="HY그래픽M"/>
                <a:ea typeface="HY그래픽M"/>
              </a:rPr>
              <a:t>하나님의 말씀</a:t>
            </a: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721080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589240"/>
            <a:ext cx="850423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408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0"/>
            <a:ext cx="12192000" cy="32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0"/>
            <a:ext cx="12192000" cy="220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0"/>
            <a:ext cx="12192000" cy="3789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0"/>
            <a:ext cx="12192000" cy="4647426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2161136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5" y="0"/>
            <a:ext cx="9217024" cy="573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589240"/>
            <a:ext cx="850423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33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1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송효권 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28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11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4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4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4" y="4941998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09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0"/>
            <a:ext cx="12192000" cy="32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0"/>
            <a:ext cx="12192000" cy="220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0"/>
            <a:ext cx="12192000" cy="3789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1"/>
            <a:ext cx="12192000" cy="630942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4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20299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9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188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20f6cbf1-5f90-4908-b26f-e717de89398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10926</TotalTime>
  <Words>330</Words>
  <Application>Microsoft Office PowerPoint</Application>
  <PresentationFormat>사용자 지정</PresentationFormat>
  <Paragraphs>117</Paragraphs>
  <Slides>37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13</vt:i4>
      </vt:variant>
      <vt:variant>
        <vt:lpstr>슬라이드 제목</vt:lpstr>
      </vt:variant>
      <vt:variant>
        <vt:i4>37</vt:i4>
      </vt:variant>
    </vt:vector>
  </HeadingPairs>
  <TitlesOfParts>
    <vt:vector size="50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한컴오피스</vt:lpstr>
      <vt:lpstr>6_Office 테마</vt:lpstr>
      <vt:lpstr>2_한컴오피스</vt:lpstr>
      <vt:lpstr>7_Office 테마</vt:lpstr>
      <vt:lpstr>2_White</vt:lpstr>
      <vt:lpstr>1_White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1147</cp:revision>
  <dcterms:created xsi:type="dcterms:W3CDTF">2002-08-20T12:26:03Z</dcterms:created>
  <dcterms:modified xsi:type="dcterms:W3CDTF">2021-06-26T07:47:26Z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