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45" r:id="rId9"/>
    <p:sldMasterId id="2147484158" r:id="rId10"/>
    <p:sldMasterId id="2147484170" r:id="rId11"/>
    <p:sldMasterId id="2147484182" r:id="rId12"/>
  </p:sldMasterIdLst>
  <p:notesMasterIdLst>
    <p:notesMasterId r:id="rId52"/>
  </p:notesMasterIdLst>
  <p:sldIdLst>
    <p:sldId id="1998" r:id="rId13"/>
    <p:sldId id="2753" r:id="rId14"/>
    <p:sldId id="2585" r:id="rId15"/>
    <p:sldId id="2586" r:id="rId16"/>
    <p:sldId id="2806" r:id="rId17"/>
    <p:sldId id="2807" r:id="rId18"/>
    <p:sldId id="2808" r:id="rId19"/>
    <p:sldId id="2809" r:id="rId20"/>
    <p:sldId id="2810" r:id="rId21"/>
    <p:sldId id="2811" r:id="rId22"/>
    <p:sldId id="2812" r:id="rId23"/>
    <p:sldId id="2813" r:id="rId24"/>
    <p:sldId id="2814" r:id="rId25"/>
    <p:sldId id="2815" r:id="rId26"/>
    <p:sldId id="2796" r:id="rId27"/>
    <p:sldId id="2797" r:id="rId28"/>
    <p:sldId id="2798" r:id="rId29"/>
    <p:sldId id="2614" r:id="rId30"/>
    <p:sldId id="2547" r:id="rId31"/>
    <p:sldId id="2548" r:id="rId32"/>
    <p:sldId id="2549" r:id="rId33"/>
    <p:sldId id="2550" r:id="rId34"/>
    <p:sldId id="2799" r:id="rId35"/>
    <p:sldId id="2800" r:id="rId36"/>
    <p:sldId id="2801" r:id="rId37"/>
    <p:sldId id="2802" r:id="rId38"/>
    <p:sldId id="2803" r:id="rId39"/>
    <p:sldId id="2804" r:id="rId40"/>
    <p:sldId id="2445" r:id="rId41"/>
    <p:sldId id="2553" r:id="rId42"/>
    <p:sldId id="2634" r:id="rId43"/>
    <p:sldId id="2312" r:id="rId44"/>
    <p:sldId id="2768" r:id="rId45"/>
    <p:sldId id="2315" r:id="rId46"/>
    <p:sldId id="2641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90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1" y="476250"/>
            <a:ext cx="5734051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6" y="476250"/>
            <a:ext cx="5111751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6" y="3263900"/>
            <a:ext cx="5111751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1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5" y="1574800"/>
            <a:ext cx="5111751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76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49" y="431800"/>
            <a:ext cx="3702051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6" y="4476766"/>
            <a:ext cx="9810751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6" y="3027087"/>
            <a:ext cx="9810751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7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2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69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3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3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9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6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51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8" y="6540500"/>
            <a:ext cx="282129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1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7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7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누가복음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15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누가복음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15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24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이 내 아들은 죽었다가 다시 살아 났으며 내가 잃었다가 다시 얻었노라 하니 그들이 즐거워하더라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아들을 되찾은 아버지</a:t>
            </a:r>
            <a:endParaRPr lang="en-US" altLang="ko-KR" sz="5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474</Words>
  <Application>Microsoft Office PowerPoint</Application>
  <PresentationFormat>사용자 지정</PresentationFormat>
  <Paragraphs>154</Paragraphs>
  <Slides>39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39</vt:i4>
      </vt:variant>
    </vt:vector>
  </HeadingPairs>
  <TitlesOfParts>
    <vt:vector size="48" baseType="lpstr">
      <vt:lpstr>Office 테마</vt:lpstr>
      <vt:lpstr>7_Office 테마</vt:lpstr>
      <vt:lpstr>1_Office 테마</vt:lpstr>
      <vt:lpstr>2_파형</vt:lpstr>
      <vt:lpstr>3_Office 테마</vt:lpstr>
      <vt:lpstr>White</vt:lpstr>
      <vt:lpstr>5_Office 테마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92</cp:revision>
  <dcterms:created xsi:type="dcterms:W3CDTF">2022-06-11T10:00:30Z</dcterms:created>
  <dcterms:modified xsi:type="dcterms:W3CDTF">2023-04-22T13:04:43Z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