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36" r:id="rId9"/>
    <p:sldMasterId id="2147485148" r:id="rId10"/>
  </p:sldMasterIdLst>
  <p:notesMasterIdLst>
    <p:notesMasterId r:id="rId54"/>
  </p:notesMasterIdLst>
  <p:sldIdLst>
    <p:sldId id="1998" r:id="rId11"/>
    <p:sldId id="3545" r:id="rId12"/>
    <p:sldId id="3760" r:id="rId13"/>
    <p:sldId id="257" r:id="rId14"/>
    <p:sldId id="258" r:id="rId15"/>
    <p:sldId id="2782" r:id="rId16"/>
    <p:sldId id="3761" r:id="rId17"/>
    <p:sldId id="3762" r:id="rId18"/>
    <p:sldId id="3558" r:id="rId19"/>
    <p:sldId id="3767" r:id="rId20"/>
    <p:sldId id="3770" r:id="rId21"/>
    <p:sldId id="3771" r:id="rId22"/>
    <p:sldId id="256" r:id="rId23"/>
    <p:sldId id="259" r:id="rId24"/>
    <p:sldId id="3772" r:id="rId25"/>
    <p:sldId id="261" r:id="rId26"/>
    <p:sldId id="2614" r:id="rId27"/>
    <p:sldId id="2547" r:id="rId28"/>
    <p:sldId id="2548" r:id="rId29"/>
    <p:sldId id="2549" r:id="rId30"/>
    <p:sldId id="2550" r:id="rId31"/>
    <p:sldId id="3773" r:id="rId32"/>
    <p:sldId id="3774" r:id="rId33"/>
    <p:sldId id="3775" r:id="rId34"/>
    <p:sldId id="3776" r:id="rId35"/>
    <p:sldId id="260" r:id="rId36"/>
    <p:sldId id="3777" r:id="rId37"/>
    <p:sldId id="2915" r:id="rId38"/>
    <p:sldId id="3778" r:id="rId39"/>
    <p:sldId id="3779" r:id="rId40"/>
    <p:sldId id="3780" r:id="rId41"/>
    <p:sldId id="2919" r:id="rId42"/>
    <p:sldId id="2922" r:id="rId43"/>
    <p:sldId id="2641" r:id="rId44"/>
    <p:sldId id="3781" r:id="rId45"/>
    <p:sldId id="3782" r:id="rId46"/>
    <p:sldId id="3783" r:id="rId47"/>
    <p:sldId id="3784" r:id="rId48"/>
    <p:sldId id="3786" r:id="rId49"/>
    <p:sldId id="1932" r:id="rId50"/>
    <p:sldId id="1933" r:id="rId51"/>
    <p:sldId id="1934" r:id="rId52"/>
    <p:sldId id="2363" r:id="rId53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2025-10-19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371099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988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643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51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650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C13E-8643-D7D7-EBA1-F3173304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ED18F2-BB51-307F-6E44-385EB7EE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1D47E3-9FFD-862B-6950-68F80484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EE139-FAC4-0E44-CE3F-78EBC6000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D1EE-C60D-E817-035E-F6FB2E1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C7D97D-1EA3-3548-6C8E-E0AE8AD0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767867-0546-6029-33F7-60C7D61D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E5DF3-9736-C469-727F-7EBA14948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841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1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804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358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7191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37131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580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55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89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487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285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123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70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16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2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0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72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77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18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94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2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22.bin"/><Relationship Id="rId4" Type="http://schemas.openxmlformats.org/officeDocument/2006/relationships/image" Target="../media/image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1.bin"/><Relationship Id="rId5" Type="http://schemas.openxmlformats.org/officeDocument/2006/relationships/image" Target="../media/image30.bin"/><Relationship Id="rId4" Type="http://schemas.openxmlformats.org/officeDocument/2006/relationships/image" Target="../media/image2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3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bin"/><Relationship Id="rId5" Type="http://schemas.openxmlformats.org/officeDocument/2006/relationships/image" Target="../media/image31.bin"/><Relationship Id="rId4" Type="http://schemas.openxmlformats.org/officeDocument/2006/relationships/image" Target="../media/image2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7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991F-6644-A741-F32B-A6E1D039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43EA-C3C4-BABF-10C6-7B969132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2B7B27C-4B7F-9BAB-D479-6F4DC04C050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FCF686-5FFF-D969-B910-5A5D7BFD4708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7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659-2253-83BF-5B11-AEFD6E4D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6881FE3-EE1F-C032-01EF-5E084C0D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710E544-27F5-6230-E0A7-A9278F8BFC8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A76CF-5403-22AB-9649-16E88EABC767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6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아홉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신제하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요한복음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11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25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687481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요한복음 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2180115"/>
            <a:ext cx="12884067" cy="3416316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25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예수께서 </a:t>
            </a:r>
            <a:r>
              <a:rPr kumimoji="0" lang="ko-KR" alt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이르시되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나는 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부활이요 생명이니 나를 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믿는 자는 죽어도 살겠고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4509" y="1428429"/>
            <a:ext cx="8875632" cy="45550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나사로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를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살리신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예수님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/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임지섭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1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39443" y="1437323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“</a:t>
            </a:r>
            <a:r>
              <a:rPr lang="ko-KR" altLang="en-US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교회에서 놀자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” </a:t>
            </a:r>
            <a:r>
              <a:rPr lang="ko-KR" altLang="en-US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프로그램이 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25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토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) 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시 진행됩니다</a:t>
            </a:r>
            <a:endParaRPr lang="en-US" altLang="ko-KR" sz="32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28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 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풍성한 놀이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먹거리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캠핑 준비 완료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/ 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많은 친구들 초청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바랍니다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!!)</a:t>
            </a:r>
            <a:endParaRPr lang="en-US" altLang="ko-KR" sz="28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궁궐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진행됩니다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토요문화기행은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11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 충주시 방문으로 진행됩니다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endParaRPr lang="en-US" altLang="ko-KR" sz="28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주용숙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선생님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이정원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noProof="0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최석훈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3419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9024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84480"/>
            <a:ext cx="11582400" cy="64516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65760" y="2760393"/>
            <a:ext cx="11379199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7208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27209</TotalTime>
  <Words>499</Words>
  <Application>Microsoft Office PowerPoint</Application>
  <PresentationFormat>와이드스크린</PresentationFormat>
  <Paragraphs>159</Paragraphs>
  <Slides>43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43</vt:i4>
      </vt:variant>
    </vt:vector>
  </HeadingPairs>
  <TitlesOfParts>
    <vt:vector size="68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425</cp:revision>
  <dcterms:created xsi:type="dcterms:W3CDTF">2022-06-11T10:00:30Z</dcterms:created>
  <dcterms:modified xsi:type="dcterms:W3CDTF">2025-10-18T21:26:36Z</dcterms:modified>
  <cp:version/>
</cp:coreProperties>
</file>