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  <p:sldMasterId id="2147483672" r:id="rId2"/>
    <p:sldMasterId id="2147483917" r:id="rId3"/>
    <p:sldMasterId id="2147484097" r:id="rId4"/>
    <p:sldMasterId id="2147484355" r:id="rId5"/>
  </p:sldMasterIdLst>
  <p:notesMasterIdLst>
    <p:notesMasterId r:id="rId6"/>
  </p:notesMasterIdLst>
  <p:sldIdLst>
    <p:sldId id="1998" r:id="rId7"/>
    <p:sldId id="3011" r:id="rId8"/>
    <p:sldId id="3026" r:id="rId9"/>
    <p:sldId id="3027" r:id="rId10"/>
    <p:sldId id="3028" r:id="rId11"/>
    <p:sldId id="3029" r:id="rId12"/>
    <p:sldId id="3030" r:id="rId13"/>
    <p:sldId id="3031" r:id="rId14"/>
    <p:sldId id="3032" r:id="rId15"/>
    <p:sldId id="3033" r:id="rId16"/>
    <p:sldId id="3034" r:id="rId17"/>
    <p:sldId id="3035" r:id="rId18"/>
    <p:sldId id="3036" r:id="rId19"/>
    <p:sldId id="3037" r:id="rId20"/>
    <p:sldId id="3038" r:id="rId21"/>
    <p:sldId id="3039" r:id="rId22"/>
    <p:sldId id="3040" r:id="rId23"/>
    <p:sldId id="3041" r:id="rId24"/>
    <p:sldId id="2614" r:id="rId25"/>
    <p:sldId id="2547" r:id="rId26"/>
    <p:sldId id="2548" r:id="rId27"/>
    <p:sldId id="2549" r:id="rId28"/>
    <p:sldId id="2550" r:id="rId29"/>
    <p:sldId id="3042" r:id="rId30"/>
    <p:sldId id="3043" r:id="rId31"/>
    <p:sldId id="3044" r:id="rId32"/>
    <p:sldId id="3045" r:id="rId33"/>
    <p:sldId id="2915" r:id="rId34"/>
    <p:sldId id="2916" r:id="rId35"/>
    <p:sldId id="2917" r:id="rId36"/>
    <p:sldId id="2918" r:id="rId37"/>
    <p:sldId id="2919" r:id="rId38"/>
    <p:sldId id="3046" r:id="rId39"/>
    <p:sldId id="3047" r:id="rId40"/>
    <p:sldId id="3048" r:id="rId41"/>
    <p:sldId id="3049" r:id="rId42"/>
    <p:sldId id="3050" r:id="rId43"/>
    <p:sldId id="3051" r:id="rId44"/>
    <p:sldId id="3052" r:id="rId45"/>
    <p:sldId id="3053" r:id="rId46"/>
    <p:sldId id="3054" r:id="rId47"/>
    <p:sldId id="3055" r:id="rId48"/>
    <p:sldId id="3056" r:id="rId49"/>
    <p:sldId id="3057" r:id="rId50"/>
    <p:sldId id="2922" r:id="rId51"/>
    <p:sldId id="2641" r:id="rId52"/>
    <p:sldId id="1932" r:id="rId53"/>
    <p:sldId id="1933" r:id="rId54"/>
    <p:sldId id="1934" r:id="rId55"/>
    <p:sldId id="2363" r:id="rId5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BDF0313A-534E-4466-A7CE-30B11529FC61}" name="기본 구역">
          <p14:sldIdLst>
            <p14:sldId id="1998"/>
            <p14:sldId id="3011"/>
            <p14:sldId id="3026"/>
            <p14:sldId id="3027"/>
            <p14:sldId id="3028"/>
            <p14:sldId id="3029"/>
            <p14:sldId id="3030"/>
            <p14:sldId id="3031"/>
            <p14:sldId id="3032"/>
            <p14:sldId id="3033"/>
            <p14:sldId id="3034"/>
            <p14:sldId id="3035"/>
            <p14:sldId id="3036"/>
            <p14:sldId id="3037"/>
            <p14:sldId id="3038"/>
            <p14:sldId id="3039"/>
            <p14:sldId id="3040"/>
            <p14:sldId id="3041"/>
            <p14:sldId id="2614"/>
            <p14:sldId id="2547"/>
            <p14:sldId id="2548"/>
            <p14:sldId id="2549"/>
            <p14:sldId id="2550"/>
            <p14:sldId id="3042"/>
            <p14:sldId id="3043"/>
            <p14:sldId id="3044"/>
            <p14:sldId id="3045"/>
            <p14:sldId id="2915"/>
            <p14:sldId id="2916"/>
            <p14:sldId id="2917"/>
            <p14:sldId id="2918"/>
            <p14:sldId id="2919"/>
            <p14:sldId id="3046"/>
            <p14:sldId id="3047"/>
            <p14:sldId id="3048"/>
            <p14:sldId id="3049"/>
            <p14:sldId id="3050"/>
            <p14:sldId id="3051"/>
            <p14:sldId id="3052"/>
            <p14:sldId id="3053"/>
            <p14:sldId id="3054"/>
            <p14:sldId id="3055"/>
            <p14:sldId id="3056"/>
            <p14:sldId id="3057"/>
            <p14:sldId id="2922"/>
            <p14:sldId id="2641"/>
            <p14:sldId id="1932"/>
            <p14:sldId id="1933"/>
            <p14:sldId id="1934"/>
            <p14:sldId id="2363"/>
          </p14:sldIdLst>
        </p14:section>
        <p14:section id="{E782A673-7D13-45DC-9A84-57E252333D6C}" name="제목 없는 구역">
          <p14:sldIdLst/>
        </p14:section>
      </p14:sectionLst>
    </p:ext>
  </p:extLst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SorterView">
  <p:normalViewPr>
    <p:restoredLeft sz="27578" autoAdjust="0"/>
    <p:restoredTop sz="94687" autoAdjust="0"/>
  </p:normalViewPr>
  <p:slideViewPr>
    <p:cSldViewPr snapToGrid="0">
      <p:cViewPr varScale="1">
        <p:scale>
          <a:sx n="100" d="100"/>
          <a:sy n="100" d="100"/>
        </p:scale>
        <p:origin x="-594" y="-60"/>
      </p:cViewPr>
      <p:guideLst>
        <p:guide orient="horz" pos="2157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4.xml"  /><Relationship Id="rId11" Type="http://schemas.openxmlformats.org/officeDocument/2006/relationships/slide" Target="slides/slide5.xml"  /><Relationship Id="rId12" Type="http://schemas.openxmlformats.org/officeDocument/2006/relationships/slide" Target="slides/slide6.xml"  /><Relationship Id="rId13" Type="http://schemas.openxmlformats.org/officeDocument/2006/relationships/slide" Target="slides/slide7.xml"  /><Relationship Id="rId14" Type="http://schemas.openxmlformats.org/officeDocument/2006/relationships/slide" Target="slides/slide8.xml"  /><Relationship Id="rId15" Type="http://schemas.openxmlformats.org/officeDocument/2006/relationships/slide" Target="slides/slide9.xml"  /><Relationship Id="rId16" Type="http://schemas.openxmlformats.org/officeDocument/2006/relationships/slide" Target="slides/slide10.xml"  /><Relationship Id="rId17" Type="http://schemas.openxmlformats.org/officeDocument/2006/relationships/slide" Target="slides/slide11.xml"  /><Relationship Id="rId18" Type="http://schemas.openxmlformats.org/officeDocument/2006/relationships/slide" Target="slides/slide12.xml"  /><Relationship Id="rId19" Type="http://schemas.openxmlformats.org/officeDocument/2006/relationships/slide" Target="slides/slide13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4.xml"  /><Relationship Id="rId21" Type="http://schemas.openxmlformats.org/officeDocument/2006/relationships/slide" Target="slides/slide15.xml"  /><Relationship Id="rId22" Type="http://schemas.openxmlformats.org/officeDocument/2006/relationships/slide" Target="slides/slide16.xml"  /><Relationship Id="rId23" Type="http://schemas.openxmlformats.org/officeDocument/2006/relationships/slide" Target="slides/slide17.xml"  /><Relationship Id="rId24" Type="http://schemas.openxmlformats.org/officeDocument/2006/relationships/slide" Target="slides/slide18.xml"  /><Relationship Id="rId25" Type="http://schemas.openxmlformats.org/officeDocument/2006/relationships/slide" Target="slides/slide19.xml"  /><Relationship Id="rId26" Type="http://schemas.openxmlformats.org/officeDocument/2006/relationships/slide" Target="slides/slide20.xml"  /><Relationship Id="rId27" Type="http://schemas.openxmlformats.org/officeDocument/2006/relationships/slide" Target="slides/slide21.xml"  /><Relationship Id="rId28" Type="http://schemas.openxmlformats.org/officeDocument/2006/relationships/slide" Target="slides/slide22.xml"  /><Relationship Id="rId29" Type="http://schemas.openxmlformats.org/officeDocument/2006/relationships/slide" Target="slides/slide23.xml"  /><Relationship Id="rId3" Type="http://schemas.openxmlformats.org/officeDocument/2006/relationships/slideMaster" Target="slideMasters/slideMaster3.xml"  /><Relationship Id="rId30" Type="http://schemas.openxmlformats.org/officeDocument/2006/relationships/slide" Target="slides/slide24.xml"  /><Relationship Id="rId31" Type="http://schemas.openxmlformats.org/officeDocument/2006/relationships/slide" Target="slides/slide25.xml"  /><Relationship Id="rId32" Type="http://schemas.openxmlformats.org/officeDocument/2006/relationships/slide" Target="slides/slide26.xml"  /><Relationship Id="rId33" Type="http://schemas.openxmlformats.org/officeDocument/2006/relationships/slide" Target="slides/slide27.xml"  /><Relationship Id="rId34" Type="http://schemas.openxmlformats.org/officeDocument/2006/relationships/slide" Target="slides/slide28.xml"  /><Relationship Id="rId35" Type="http://schemas.openxmlformats.org/officeDocument/2006/relationships/slide" Target="slides/slide29.xml"  /><Relationship Id="rId36" Type="http://schemas.openxmlformats.org/officeDocument/2006/relationships/slide" Target="slides/slide30.xml"  /><Relationship Id="rId37" Type="http://schemas.openxmlformats.org/officeDocument/2006/relationships/slide" Target="slides/slide31.xml"  /><Relationship Id="rId38" Type="http://schemas.openxmlformats.org/officeDocument/2006/relationships/slide" Target="slides/slide32.xml"  /><Relationship Id="rId39" Type="http://schemas.openxmlformats.org/officeDocument/2006/relationships/slide" Target="slides/slide33.xml"  /><Relationship Id="rId4" Type="http://schemas.openxmlformats.org/officeDocument/2006/relationships/slideMaster" Target="slideMasters/slideMaster4.xml"  /><Relationship Id="rId40" Type="http://schemas.openxmlformats.org/officeDocument/2006/relationships/slide" Target="slides/slide34.xml"  /><Relationship Id="rId41" Type="http://schemas.openxmlformats.org/officeDocument/2006/relationships/slide" Target="slides/slide35.xml"  /><Relationship Id="rId42" Type="http://schemas.openxmlformats.org/officeDocument/2006/relationships/slide" Target="slides/slide36.xml"  /><Relationship Id="rId43" Type="http://schemas.openxmlformats.org/officeDocument/2006/relationships/slide" Target="slides/slide37.xml"  /><Relationship Id="rId44" Type="http://schemas.openxmlformats.org/officeDocument/2006/relationships/slide" Target="slides/slide38.xml"  /><Relationship Id="rId45" Type="http://schemas.openxmlformats.org/officeDocument/2006/relationships/slide" Target="slides/slide39.xml"  /><Relationship Id="rId46" Type="http://schemas.openxmlformats.org/officeDocument/2006/relationships/slide" Target="slides/slide40.xml"  /><Relationship Id="rId47" Type="http://schemas.openxmlformats.org/officeDocument/2006/relationships/slide" Target="slides/slide41.xml"  /><Relationship Id="rId48" Type="http://schemas.openxmlformats.org/officeDocument/2006/relationships/slide" Target="slides/slide42.xml"  /><Relationship Id="rId49" Type="http://schemas.openxmlformats.org/officeDocument/2006/relationships/slide" Target="slides/slide43.xml"  /><Relationship Id="rId5" Type="http://schemas.openxmlformats.org/officeDocument/2006/relationships/slideMaster" Target="slideMasters/slideMaster5.xml"  /><Relationship Id="rId50" Type="http://schemas.openxmlformats.org/officeDocument/2006/relationships/slide" Target="slides/slide44.xml"  /><Relationship Id="rId51" Type="http://schemas.openxmlformats.org/officeDocument/2006/relationships/slide" Target="slides/slide45.xml"  /><Relationship Id="rId52" Type="http://schemas.openxmlformats.org/officeDocument/2006/relationships/slide" Target="slides/slide46.xml"  /><Relationship Id="rId53" Type="http://schemas.openxmlformats.org/officeDocument/2006/relationships/slide" Target="slides/slide47.xml"  /><Relationship Id="rId54" Type="http://schemas.openxmlformats.org/officeDocument/2006/relationships/slide" Target="slides/slide48.xml"  /><Relationship Id="rId55" Type="http://schemas.openxmlformats.org/officeDocument/2006/relationships/slide" Target="slides/slide49.xml"  /><Relationship Id="rId56" Type="http://schemas.openxmlformats.org/officeDocument/2006/relationships/slide" Target="slides/slide50.xml"  /><Relationship Id="rId57" Type="http://schemas.openxmlformats.org/officeDocument/2006/relationships/presProps" Target="presProps.xml"  /><Relationship Id="rId58" Type="http://schemas.openxmlformats.org/officeDocument/2006/relationships/viewProps" Target="viewProps.xml"  /><Relationship Id="rId59" Type="http://schemas.openxmlformats.org/officeDocument/2006/relationships/theme" Target="theme/theme1.xml"  /><Relationship Id="rId6" Type="http://schemas.openxmlformats.org/officeDocument/2006/relationships/notesMaster" Target="notesMasters/notesMaster1.xml"  /><Relationship Id="rId60" Type="http://schemas.openxmlformats.org/officeDocument/2006/relationships/tableStyles" Target="tableStyles.xml"  /><Relationship Id="rId7" Type="http://schemas.openxmlformats.org/officeDocument/2006/relationships/slide" Target="slides/slide1.xml"  /><Relationship Id="rId8" Type="http://schemas.openxmlformats.org/officeDocument/2006/relationships/slide" Target="slides/slide2.xml"  /><Relationship Id="rId9" Type="http://schemas.openxmlformats.org/officeDocument/2006/relationships/slide" Target="slides/slide3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6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2023-10-07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33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5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6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7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8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9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9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0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2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3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9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0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203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15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4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4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pPr lvl="0"/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idx="0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>
              <a:defRPr/>
            </a:pPr>
            <a:r>
              <a:rPr lang="ko-KR" altLang="en-US"/>
              <a:t>프레젠테이션 제목</a:t>
            </a:r>
            <a:endParaRPr lang="ko-KR" altLang="en-US"/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>
              <a:defRPr/>
            </a:pPr>
            <a:r>
              <a:rPr lang="ko-KR" altLang="en-US"/>
              <a:t>저자 및 날짜</a:t>
            </a:r>
            <a:endParaRPr lang="ko-KR" altLang="en-US"/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>
              <a:defRPr/>
            </a:pPr>
            <a:r>
              <a:rPr lang="ko-KR" altLang="en-US"/>
              <a:t>프레젠테이션 부제</a:t>
            </a:r>
            <a:endParaRPr lang="ko-KR" altLang="en-US"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09035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2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3" y="2732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8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5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slideLayout" Target="../slideLayouts/slideLayout23.xml"  /><Relationship Id="rId13" Type="http://schemas.openxmlformats.org/officeDocument/2006/relationships/slideLayout" Target="../slideLayouts/slideLayout24.xml"  /><Relationship Id="rId14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5.xml"  /><Relationship Id="rId10" Type="http://schemas.openxmlformats.org/officeDocument/2006/relationships/slideLayout" Target="../slideLayouts/slideLayout34.xml"  /><Relationship Id="rId11" Type="http://schemas.openxmlformats.org/officeDocument/2006/relationships/slideLayout" Target="../slideLayouts/slideLayout35.xml"  /><Relationship Id="rId12" Type="http://schemas.openxmlformats.org/officeDocument/2006/relationships/theme" Target="../theme/theme3.xml"  /><Relationship Id="rId2" Type="http://schemas.openxmlformats.org/officeDocument/2006/relationships/slideLayout" Target="../slideLayouts/slideLayout26.xml"  /><Relationship Id="rId3" Type="http://schemas.openxmlformats.org/officeDocument/2006/relationships/slideLayout" Target="../slideLayouts/slideLayout27.xml"  /><Relationship Id="rId4" Type="http://schemas.openxmlformats.org/officeDocument/2006/relationships/slideLayout" Target="../slideLayouts/slideLayout28.xml"  /><Relationship Id="rId5" Type="http://schemas.openxmlformats.org/officeDocument/2006/relationships/slideLayout" Target="../slideLayouts/slideLayout29.xml"  /><Relationship Id="rId6" Type="http://schemas.openxmlformats.org/officeDocument/2006/relationships/slideLayout" Target="../slideLayouts/slideLayout30.xml"  /><Relationship Id="rId7" Type="http://schemas.openxmlformats.org/officeDocument/2006/relationships/slideLayout" Target="../slideLayouts/slideLayout31.xml"  /><Relationship Id="rId8" Type="http://schemas.openxmlformats.org/officeDocument/2006/relationships/slideLayout" Target="../slideLayouts/slideLayout32.xml"  /><Relationship Id="rId9" Type="http://schemas.openxmlformats.org/officeDocument/2006/relationships/slideLayout" Target="../slideLayouts/slideLayout33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10" Type="http://schemas.openxmlformats.org/officeDocument/2006/relationships/slideLayout" Target="../slideLayouts/slideLayout45.xml"  /><Relationship Id="rId11" Type="http://schemas.openxmlformats.org/officeDocument/2006/relationships/slideLayout" Target="../slideLayouts/slideLayout46.xml"  /><Relationship Id="rId12" Type="http://schemas.openxmlformats.org/officeDocument/2006/relationships/theme" Target="../theme/theme4.xml"  /><Relationship Id="rId2" Type="http://schemas.openxmlformats.org/officeDocument/2006/relationships/slideLayout" Target="../slideLayouts/slideLayout37.xml"  /><Relationship Id="rId3" Type="http://schemas.openxmlformats.org/officeDocument/2006/relationships/slideLayout" Target="../slideLayouts/slideLayout38.xml"  /><Relationship Id="rId4" Type="http://schemas.openxmlformats.org/officeDocument/2006/relationships/slideLayout" Target="../slideLayouts/slideLayout39.xml"  /><Relationship Id="rId5" Type="http://schemas.openxmlformats.org/officeDocument/2006/relationships/slideLayout" Target="../slideLayouts/slideLayout40.xml"  /><Relationship Id="rId6" Type="http://schemas.openxmlformats.org/officeDocument/2006/relationships/slideLayout" Target="../slideLayouts/slideLayout41.xml"  /><Relationship Id="rId7" Type="http://schemas.openxmlformats.org/officeDocument/2006/relationships/slideLayout" Target="../slideLayouts/slideLayout42.xml"  /><Relationship Id="rId8" Type="http://schemas.openxmlformats.org/officeDocument/2006/relationships/slideLayout" Target="../slideLayouts/slideLayout43.xml"  /><Relationship Id="rId9" Type="http://schemas.openxmlformats.org/officeDocument/2006/relationships/slideLayout" Target="../slideLayouts/slideLayout44.xml"  /></Relationships>
</file>

<file path=ppt/slideMasters/_rels/slideMaster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Relationship Id="rId10" Type="http://schemas.openxmlformats.org/officeDocument/2006/relationships/slideLayout" Target="../slideLayouts/slideLayout56.xml"  /><Relationship Id="rId11" Type="http://schemas.openxmlformats.org/officeDocument/2006/relationships/slideLayout" Target="../slideLayouts/slideLayout57.xml"  /><Relationship Id="rId12" Type="http://schemas.openxmlformats.org/officeDocument/2006/relationships/slideLayout" Target="../slideLayouts/slideLayout58.xml"  /><Relationship Id="rId13" Type="http://schemas.openxmlformats.org/officeDocument/2006/relationships/theme" Target="../theme/theme5.xml"  /><Relationship Id="rId2" Type="http://schemas.openxmlformats.org/officeDocument/2006/relationships/slideLayout" Target="../slideLayouts/slideLayout48.xml"  /><Relationship Id="rId3" Type="http://schemas.openxmlformats.org/officeDocument/2006/relationships/slideLayout" Target="../slideLayouts/slideLayout49.xml"  /><Relationship Id="rId4" Type="http://schemas.openxmlformats.org/officeDocument/2006/relationships/slideLayout" Target="../slideLayouts/slideLayout50.xml"  /><Relationship Id="rId5" Type="http://schemas.openxmlformats.org/officeDocument/2006/relationships/slideLayout" Target="../slideLayouts/slideLayout51.xml"  /><Relationship Id="rId6" Type="http://schemas.openxmlformats.org/officeDocument/2006/relationships/slideLayout" Target="../slideLayouts/slideLayout52.xml"  /><Relationship Id="rId7" Type="http://schemas.openxmlformats.org/officeDocument/2006/relationships/slideLayout" Target="../slideLayouts/slideLayout53.xml"  /><Relationship Id="rId8" Type="http://schemas.openxmlformats.org/officeDocument/2006/relationships/slideLayout" Target="../slideLayouts/slideLayout54.xml"  /><Relationship Id="rId9" Type="http://schemas.openxmlformats.org/officeDocument/2006/relationships/slideLayout" Target="../slideLayouts/slideLayout55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  <p:sldLayoutId id="2147484463" r:id="rId13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53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5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3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5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5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5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5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4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4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4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4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8.xml"  /><Relationship Id="rId2" Type="http://schemas.openxmlformats.org/officeDocument/2006/relationships/image" Target="../media/image6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48.xml"  /><Relationship Id="rId3" Type="http://schemas.openxmlformats.org/officeDocument/2006/relationships/image" Target="../media/image7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4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53.xml"  /><Relationship Id="rId3" Type="http://schemas.openxmlformats.org/officeDocument/2006/relationships/image" Target="../media/image8.jpe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8.xml"  /><Relationship Id="rId2" Type="http://schemas.openxmlformats.org/officeDocument/2006/relationships/image" Target="../media/image7.jpe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8.xml"  /><Relationship Id="rId2" Type="http://schemas.openxmlformats.org/officeDocument/2006/relationships/image" Target="../media/image9.pn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47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4.png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48.xml"  /><Relationship Id="rId3" Type="http://schemas.openxmlformats.org/officeDocument/2006/relationships/image" Target="../media/image6.png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10.png"  /><Relationship Id="rId4" Type="http://schemas.microsoft.com/office/2007/relationships/hdphoto" Target="../embeddings/oleObject1.wdp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11.jpeg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4.xml"  /><Relationship Id="rId3" Type="http://schemas.openxmlformats.org/officeDocument/2006/relationships/image" Target="../media/image11.jpeg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5.xml"  /><Relationship Id="rId3" Type="http://schemas.openxmlformats.org/officeDocument/2006/relationships/image" Target="../media/image11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4.png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2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36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7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우릴 위해 오신 예수님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구주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어두움에 밝은 빛 되고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따사로운 별 되시죠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04625"/>
      </p:ext>
    </p:extLst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58886"/>
      </p:ext>
    </p:extLst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10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거리에 사람들 수 많은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그들 중에주님을 모르는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 누군가를 위해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찾아가서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80123"/>
      </p:ext>
    </p:extLst>
  </p:cSld>
  <p:clrMapOvr>
    <a:masterClrMapping/>
  </p:clrMapOvr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슬프거나 힘든 사람들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힘겨워 마요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기뻐할 수 있는 이 날에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새 힘을 얻어 살아가요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  <a:endParaRPr lang="en-US" altLang="ko-KR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0150"/>
      </p:ext>
    </p:extLst>
  </p:cSld>
  <p:clrMapOvr>
    <a:masterClrMapping/>
  </p:clrMapOvr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약한 자를 위해 오셨죠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우리의 주님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기쁜 맘으로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아기 예수를 맞이해요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96671"/>
      </p:ext>
    </p:extLst>
  </p:cSld>
  <p:clrMapOvr>
    <a:masterClrMapping/>
  </p:clrMapOvr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85114"/>
      </p:ext>
    </p:extLst>
  </p:cSld>
  <p:clrMapOvr>
    <a:masterClrMapping/>
  </p:clrMapOvr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115454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893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7000" b="1">
                <a:solidFill>
                  <a:srgbClr val="cea61d"/>
                </a:solidFill>
              </a:rPr>
              <a:t>기쁜</a:t>
            </a:r>
            <a:r>
              <a:rPr lang="ko-KR" altLang="en-US" sz="6000" b="1">
                <a:solidFill>
                  <a:srgbClr val="ffffff"/>
                </a:solidFill>
              </a:rPr>
              <a:t>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15261"/>
      </p:ext>
    </p:extLst>
  </p:cSld>
  <p:clrMapOvr>
    <a:masterClrMapping/>
  </p:clrMapOvr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74654"/>
      </p:ext>
    </p:extLst>
  </p:cSld>
  <p:clrMapOvr>
    <a:masterClrMapping/>
  </p:clrMapOvr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218045" y="2671723"/>
            <a:ext cx="9409546" cy="1226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7500" b="1">
                <a:solidFill>
                  <a:srgbClr val="ffffff"/>
                </a:solidFill>
              </a:rPr>
              <a:t>기쁜 성탄 날</a:t>
            </a:r>
            <a:r>
              <a:rPr lang="en-US" altLang="ko-KR" sz="7500" b="1">
                <a:solidFill>
                  <a:srgbClr val="ffffff"/>
                </a:solidFill>
              </a:rPr>
              <a:t>!!</a:t>
            </a:r>
            <a:endParaRPr lang="en-US" altLang="ko-KR" sz="75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73492"/>
      </p:ext>
    </p:extLst>
  </p:cSld>
  <p:clrMapOvr>
    <a:masterClrMapping/>
  </p:clrMapOvr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2023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12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kumimoji="0" lang="en-US" altLang="ko-KR" sz="4000" b="0" i="0" u="none" strike="noStrike" kern="1200" cap="none" spc="0" normalizeH="0" baseline="0">
                <a:solidFill>
                  <a:srgbClr val="ffffff"/>
                </a:solidFill>
                <a:latin typeface="HY헤드라인M"/>
                <a:ea typeface="HY헤드라인M"/>
              </a:rPr>
              <a:t>17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  <a:endParaRPr lang="ko-KR" altLang="en-US" sz="4000">
              <a:latin typeface="HY헤드라인M"/>
              <a:ea typeface="HY헤드라인M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대림절   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세번째 주일입니다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05013" y="0"/>
            <a:ext cx="81819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11824" y="4581128"/>
            <a:ext cx="4104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3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천사들의 노래가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하늘에서 들리니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산과 들이 기뻐서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메아리쳐 울린다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84030"/>
      </p:ext>
    </p:extLst>
  </p:cSld>
  <p:clrMapOvr>
    <a:masterClrMapping/>
  </p:clrMapOvr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2259"/>
      </p:ext>
    </p:extLst>
  </p:cSld>
  <p:clrMapOvr>
    <a:masterClrMapping/>
  </p:clrMapOvr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한밤중에 목자들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양떼들을 지킬때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아름다운 노래가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청아하게 들린다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73856"/>
      </p:ext>
    </p:extLst>
  </p:cSld>
  <p:clrMapOvr>
    <a:masterClrMapping/>
  </p:clrMapOvr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67849"/>
      </p:ext>
    </p:extLst>
  </p:cSld>
  <p:clrMapOvr>
    <a:masterClrMapping/>
  </p:clrMapOvr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김성준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22980"/>
            <a:ext cx="7848872" cy="2985230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5800" b="1">
                <a:solidFill>
                  <a:srgbClr val="000000"/>
                </a:solidFill>
                <a:latin typeface="HY중고딕"/>
                <a:ea typeface="HY중고딕"/>
              </a:rPr>
              <a:t>누가복음 </a:t>
            </a:r>
            <a:r>
              <a:rPr lang="en-US" altLang="ko-KR" sz="5800" b="1">
                <a:solidFill>
                  <a:srgbClr val="000000"/>
                </a:solidFill>
                <a:latin typeface="HY중고딕"/>
                <a:ea typeface="HY중고딕"/>
              </a:rPr>
              <a:t>2</a:t>
            </a:r>
            <a:r>
              <a:rPr lang="ko-KR" altLang="en-US" sz="5800" b="1">
                <a:solidFill>
                  <a:srgbClr val="000000"/>
                </a:solidFill>
                <a:latin typeface="HY중고딕"/>
                <a:ea typeface="HY중고딕"/>
              </a:rPr>
              <a:t>장 </a:t>
            </a:r>
            <a:r>
              <a:rPr lang="en-US" altLang="ko-KR" sz="5800" b="1">
                <a:solidFill>
                  <a:srgbClr val="000000"/>
                </a:solidFill>
                <a:latin typeface="HY중고딕"/>
                <a:ea typeface="HY중고딕"/>
              </a:rPr>
              <a:t>11</a:t>
            </a:r>
            <a:r>
              <a:rPr lang="ko-KR" altLang="en-US" sz="5800" b="1">
                <a:solidFill>
                  <a:srgbClr val="000000"/>
                </a:solidFill>
                <a:latin typeface="HY중고딕"/>
                <a:ea typeface="HY중고딕"/>
              </a:rPr>
              <a:t>절</a:t>
            </a:r>
            <a:endParaRPr lang="ko-KR" altLang="en-US" sz="5800" b="1">
              <a:solidFill>
                <a:srgbClr val="000000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천사들의 노래가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하늘에서 들리니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산과 들이 기뻐서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메아리쳐 울린다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57525"/>
      </p:ext>
    </p:extLst>
  </p:cSld>
  <p:clrMapOvr>
    <a:masterClrMapping/>
  </p:clrMapOvr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375" y="1161778"/>
            <a:ext cx="10647250" cy="4532257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6000" b="1">
                <a:solidFill>
                  <a:prstClr val="black"/>
                </a:solidFill>
              </a:rPr>
              <a:t> </a:t>
            </a:r>
            <a:r>
              <a:rPr lang="ko-KR" altLang="en-US" sz="5800" b="1">
                <a:solidFill>
                  <a:srgbClr val="000000"/>
                </a:solidFill>
              </a:rPr>
              <a:t>성경봉독</a:t>
            </a:r>
            <a:r>
              <a:rPr lang="en-US" altLang="ko-KR" sz="5800" b="1">
                <a:solidFill>
                  <a:srgbClr val="000000"/>
                </a:solidFill>
              </a:rPr>
              <a:t>- </a:t>
            </a:r>
            <a:r>
              <a:rPr lang="ko-KR" altLang="en-US" sz="5800" b="1">
                <a:solidFill>
                  <a:srgbClr val="000000"/>
                </a:solidFill>
              </a:rPr>
              <a:t>누가복음 </a:t>
            </a:r>
            <a:r>
              <a:rPr lang="en-US" altLang="ko-KR" sz="5800" b="1">
                <a:solidFill>
                  <a:srgbClr val="000000"/>
                </a:solidFill>
              </a:rPr>
              <a:t>2</a:t>
            </a:r>
            <a:r>
              <a:rPr lang="ko-KR" altLang="en-US" sz="5800" b="1">
                <a:solidFill>
                  <a:srgbClr val="000000"/>
                </a:solidFill>
              </a:rPr>
              <a:t>장</a:t>
            </a:r>
            <a:endParaRPr lang="ko-KR" altLang="en-US" sz="5800" b="1">
              <a:solidFill>
                <a:srgbClr val="000000"/>
              </a:solidFill>
            </a:endParaRPr>
          </a:p>
          <a:p>
            <a:pPr lvl="0">
              <a:defRPr/>
            </a:pPr>
            <a:endParaRPr lang="ko-KR" altLang="en-US" sz="5800" b="1">
              <a:solidFill>
                <a:srgbClr val="000000"/>
              </a:solidFill>
            </a:endParaRPr>
          </a:p>
          <a:p>
            <a:pPr lvl="0">
              <a:buNone/>
              <a:defRPr/>
            </a:pPr>
            <a:r>
              <a:rPr lang="en-US" altLang="ko-KR" sz="5800" b="1" baseline="0">
                <a:solidFill>
                  <a:srgbClr val="000000"/>
                </a:solidFill>
              </a:rPr>
              <a:t>11</a:t>
            </a:r>
            <a:r>
              <a:rPr lang="ko-KR" altLang="en-US" sz="5800" b="1" baseline="0">
                <a:solidFill>
                  <a:srgbClr val="000000"/>
                </a:solidFill>
              </a:rPr>
              <a:t> 오늘 다윗의 동네에 너희를 위하여 구주가 나셨으니 곧</a:t>
            </a:r>
            <a:endParaRPr lang="ko-KR" altLang="en-US" sz="5800" b="1" baseline="0">
              <a:solidFill>
                <a:srgbClr val="000000"/>
              </a:solidFill>
            </a:endParaRPr>
          </a:p>
          <a:p>
            <a:pPr lvl="0">
              <a:buNone/>
              <a:defRPr/>
            </a:pPr>
            <a:r>
              <a:rPr lang="ko-KR" altLang="en-US" sz="5800" b="1" baseline="0">
                <a:solidFill>
                  <a:srgbClr val="000000"/>
                </a:solidFill>
              </a:rPr>
              <a:t>그리스도 주시니라</a:t>
            </a:r>
            <a:endParaRPr lang="ko-KR" altLang="en-US" sz="5800" b="1" baseline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2252026"/>
            <a:ext cx="7848873" cy="3343199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 </a:t>
            </a:r>
            <a:r>
              <a:rPr lang="ko-KR" altLang="en-US" sz="5500" b="1">
                <a:solidFill>
                  <a:schemeClr val="dk1"/>
                </a:solidFill>
                <a:latin typeface="HY그래픽M"/>
                <a:ea typeface="HY그래픽M"/>
              </a:rPr>
              <a:t>마구간에 아기로 </a:t>
            </a:r>
            <a:endParaRPr lang="ko-KR" altLang="en-US" sz="5500" b="1">
              <a:solidFill>
                <a:schemeClr val="dk1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500" b="1">
                <a:solidFill>
                  <a:schemeClr val="dk1"/>
                </a:solidFill>
                <a:latin typeface="HY그래픽M"/>
                <a:ea typeface="HY그래픽M"/>
              </a:rPr>
              <a:t>오신 </a:t>
            </a:r>
            <a:r>
              <a:rPr lang="ko-KR" altLang="en-US" sz="5500" b="1">
                <a:solidFill>
                  <a:srgbClr val="ff0000"/>
                </a:solidFill>
                <a:latin typeface="HY그래픽M"/>
                <a:ea typeface="HY그래픽M"/>
              </a:rPr>
              <a:t>예수님</a:t>
            </a:r>
            <a:endParaRPr lang="ko-KR" altLang="en-US" sz="5500" b="1">
              <a:solidFill>
                <a:schemeClr val="dk1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15394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2117629" y="1555663"/>
            <a:ext cx="8178029" cy="374667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20396"/>
      </p:ext>
    </p:extLst>
  </p:cSld>
  <p:clrMapOvr>
    <a:masterClrMapping/>
  </p:clrMapOvr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938713" cy="37410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 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7286"/>
      </p:ext>
    </p:extLst>
  </p:cSld>
  <p:clrMapOvr>
    <a:masterClrMapping/>
  </p:clrMapOvr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45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어디선가 들리는 소리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소리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어서 가자 기쁜 맘으로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발걸음은 더 가벼웁게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  <a:endParaRPr lang="en-US" altLang="ko-KR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02899"/>
      </p:ext>
    </p:extLst>
  </p:cSld>
  <p:clrMapOvr>
    <a:masterClrMapping/>
  </p:clrMapOvr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7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우릴 위해 오신 예수님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구주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어두움에 밝은 빛 되고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따사로운 별 되시죠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62050"/>
      </p:ext>
    </p:extLst>
  </p:cSld>
  <p:clrMapOvr>
    <a:masterClrMapping/>
  </p:clrMapOvr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65198"/>
      </p:ext>
    </p:extLst>
  </p:cSld>
  <p:clrMapOvr>
    <a:masterClrMapping/>
  </p:clrMapOvr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10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거리에 사람들 수 많은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그들 중에주님을 모르는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 누군가를 위해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찾아가서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55322"/>
      </p:ext>
    </p:extLst>
  </p:cSld>
  <p:clrMapOvr>
    <a:masterClrMapping/>
  </p:clrMapOvr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슬프거나 힘든 사람들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힘겨워 마요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기뻐할 수 있는 이 날에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새 힘을 얻어 살아가요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  <a:endParaRPr lang="en-US" altLang="ko-KR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47515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25857"/>
      </p:ext>
    </p:extLst>
  </p:cSld>
  <p:clrMapOvr>
    <a:masterClrMapping/>
  </p:clrMapOvr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약한 자를 위해 오셨죠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우리의 주님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기쁜 맘으로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아기 예수를 맞이해요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46058"/>
      </p:ext>
    </p:extLst>
  </p:cSld>
  <p:clrMapOvr>
    <a:masterClrMapping/>
  </p:clrMapOvr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14952"/>
      </p:ext>
    </p:extLst>
  </p:cSld>
  <p:clrMapOvr>
    <a:masterClrMapping/>
  </p:clrMapOvr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115454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893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7000" b="1">
                <a:solidFill>
                  <a:srgbClr val="cea61d"/>
                </a:solidFill>
              </a:rPr>
              <a:t>기쁜</a:t>
            </a:r>
            <a:r>
              <a:rPr lang="ko-KR" altLang="en-US" sz="6000" b="1">
                <a:solidFill>
                  <a:srgbClr val="ffffff"/>
                </a:solidFill>
              </a:rPr>
              <a:t>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26520"/>
      </p:ext>
    </p:extLst>
  </p:cSld>
  <p:clrMapOvr>
    <a:masterClrMapping/>
  </p:clrMapOvr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32032"/>
      </p:ext>
    </p:extLst>
  </p:cSld>
  <p:clrMapOvr>
    <a:masterClrMapping/>
  </p:clrMapOvr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218045" y="2671723"/>
            <a:ext cx="9409546" cy="1226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7500" b="1">
                <a:solidFill>
                  <a:srgbClr val="ffffff"/>
                </a:solidFill>
              </a:rPr>
              <a:t>기쁜 성탄 날</a:t>
            </a:r>
            <a:r>
              <a:rPr lang="en-US" altLang="ko-KR" sz="7500" b="1">
                <a:solidFill>
                  <a:srgbClr val="ffffff"/>
                </a:solidFill>
              </a:rPr>
              <a:t>!!</a:t>
            </a:r>
            <a:endParaRPr lang="en-US" altLang="ko-KR" sz="75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69570"/>
      </p:ext>
    </p:extLst>
  </p:cSld>
  <p:clrMapOvr>
    <a:masterClrMapping/>
  </p:clrMapOvr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이동재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한밤중에 목자들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양떼들을 지킬때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아름다운 노래가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청아하게 들린다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194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87501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15394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2117629" y="1555663"/>
            <a:ext cx="8178029" cy="374667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00626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746290" cy="37410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 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81311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45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어디선가 들리는 소리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소리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어서 가자 기쁜 맘으로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발걸음은 더 가벼웁게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  <a:endParaRPr lang="en-US" altLang="ko-KR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03238"/>
      </p:ext>
    </p:extLst>
  </p:cSld>
  <p:clrMapOvr>
    <a:masterClrMapping/>
  </p:clrMapOvr>
</p:sld>
</file>

<file path=ppt/theme/_rels/theme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485</ep:Words>
  <ep:PresentationFormat>사용자 지정</ep:PresentationFormat>
  <ep:Paragraphs>355</ep:Paragraphs>
  <ep:Slides>50</ep:Slides>
  <ep:Notes>15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50</vt:i4>
      </vt:variant>
    </vt:vector>
  </ep:HeadingPairs>
  <ep:TitlesOfParts>
    <vt:vector size="55" baseType="lpstr">
      <vt:lpstr>Office 테마</vt:lpstr>
      <vt:lpstr>7_Office 테마</vt:lpstr>
      <vt:lpstr>2_파형</vt:lpstr>
      <vt:lpstr>3_Office 테마</vt:lpstr>
      <vt:lpstr>8_Office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2022-06-11T10:00:30.000</dcterms:created>
  <dc:creator>이현영</dc:creator>
  <cp:lastModifiedBy>USER</cp:lastModifiedBy>
  <dcterms:modified xsi:type="dcterms:W3CDTF">2023-12-16T09:37:10.615</dcterms:modified>
  <cp:revision>187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