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87" r:id="rId2"/>
  </p:sldMasterIdLst>
  <p:notesMasterIdLst>
    <p:notesMasterId r:id="rId39"/>
  </p:notesMasterIdLst>
  <p:sldIdLst>
    <p:sldId id="353" r:id="rId3"/>
    <p:sldId id="1056" r:id="rId4"/>
    <p:sldId id="257" r:id="rId5"/>
    <p:sldId id="994" r:id="rId6"/>
    <p:sldId id="1030" r:id="rId7"/>
    <p:sldId id="1033" r:id="rId8"/>
    <p:sldId id="1034" r:id="rId9"/>
    <p:sldId id="1035" r:id="rId10"/>
    <p:sldId id="1053" r:id="rId11"/>
    <p:sldId id="1054" r:id="rId12"/>
    <p:sldId id="1055" r:id="rId13"/>
    <p:sldId id="1052" r:id="rId14"/>
    <p:sldId id="1058" r:id="rId15"/>
    <p:sldId id="1059" r:id="rId16"/>
    <p:sldId id="1060" r:id="rId17"/>
    <p:sldId id="1061" r:id="rId18"/>
    <p:sldId id="1062" r:id="rId19"/>
    <p:sldId id="1041" r:id="rId20"/>
    <p:sldId id="1042" r:id="rId21"/>
    <p:sldId id="1025" r:id="rId22"/>
    <p:sldId id="1026" r:id="rId23"/>
    <p:sldId id="270" r:id="rId24"/>
    <p:sldId id="281" r:id="rId25"/>
    <p:sldId id="282" r:id="rId26"/>
    <p:sldId id="276" r:id="rId27"/>
    <p:sldId id="862" r:id="rId28"/>
    <p:sldId id="1043" r:id="rId29"/>
    <p:sldId id="1044" r:id="rId30"/>
    <p:sldId id="1045" r:id="rId31"/>
    <p:sldId id="1046" r:id="rId32"/>
    <p:sldId id="1047" r:id="rId33"/>
    <p:sldId id="1048" r:id="rId34"/>
    <p:sldId id="293" r:id="rId35"/>
    <p:sldId id="336" r:id="rId36"/>
    <p:sldId id="280" r:id="rId37"/>
    <p:sldId id="283" r:id="rId38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FF9900"/>
    <a:srgbClr val="FFFF00"/>
    <a:srgbClr val="000066"/>
    <a:srgbClr val="663300"/>
    <a:srgbClr val="3333FF"/>
    <a:srgbClr val="6F95BC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3" autoAdjust="0"/>
    <p:restoredTop sz="88490" autoAdjust="0"/>
  </p:normalViewPr>
  <p:slideViewPr>
    <p:cSldViewPr>
      <p:cViewPr varScale="1">
        <p:scale>
          <a:sx n="98" d="100"/>
          <a:sy n="98" d="100"/>
        </p:scale>
        <p:origin x="-12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A57ED5-A7B1-4C4F-8000-974AA6565CF7}" type="slidenum">
              <a:rPr lang="en-US" altLang="ko-KR" smtClean="0"/>
              <a:pPr/>
              <a:t>22</a:t>
            </a:fld>
            <a:endParaRPr lang="en-US" altLang="ko-KR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/>
              <a:pPr/>
              <a:t>34</a:t>
            </a:fld>
            <a:endParaRPr lang="en-US" altLang="ko-KR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smtClean="0"/>
              <a:t>마우스 오른쪽 클릭 후 텍스트편집</a:t>
            </a:r>
            <a:r>
              <a:rPr lang="en-US" altLang="ko-KR" smtClean="0"/>
              <a:t>(</a:t>
            </a:r>
            <a:r>
              <a:rPr lang="ko-KR" altLang="en-US" smtClean="0"/>
              <a:t>문자열추가</a:t>
            </a:r>
            <a:r>
              <a:rPr lang="en-US" altLang="ko-KR" smtClean="0"/>
              <a:t>) </a:t>
            </a:r>
            <a:r>
              <a:rPr lang="ko-KR" altLang="en-US" smtClean="0"/>
              <a:t>버튼 누른후 텍스트 삽입 바랍니다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32430-8EA7-4EA8-9B6C-1E6E5CB48BC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C172A-CE4F-4D49-9ED5-A23974843E0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209800" cy="5867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0" y="304800"/>
            <a:ext cx="6477000" cy="5867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1E793-3B69-4E28-837C-66605C73402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0" y="304800"/>
            <a:ext cx="8839200" cy="58674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CF300-2CE2-4679-878E-6B3E025FF2E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9" name="직사각형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8" name="직선 연결선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22" name="직선 연결선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27" name="직사각형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1" name="타원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3" name="타원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4" name="타원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6" name="타원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직사각형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4" name="직선 연결선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7" name="직선 연결선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8" name="직사각형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19" name="타원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0" name="타원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1" name="타원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2" name="타원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3" name="타원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6" name="직선 연결선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AE112-F979-4644-AD79-3E4425E4DD3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18" name="내용 개체 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1" name="날짜 개체 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23" name="바닥글 개체 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2" name="직선 연결선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9" name="직선 연결선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17" name="날짜 개체 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21" name="바닥글 개체 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B022E-D963-4F35-BA1D-6EFBBA96A5C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11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11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46EFB-DA3D-4432-9F5B-2FB401AA40B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534C5-5B37-4699-BF97-FC8C343FE62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D5FFF-6CFA-469B-AFB0-0B56EB26F41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725FB-F5EE-48B1-A2B7-8F45EE603DF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6FFDF-068E-4214-9B23-C89E2CBA227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513D3-53FA-4CCE-BAD9-27B827BA077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800"/>
            <a:ext cx="883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24000"/>
            <a:ext cx="8382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FFFFFF"/>
                </a:solidFill>
                <a:ea typeface="돋움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  <a:ea typeface="돋움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FFFFFF"/>
                </a:solidFill>
                <a:ea typeface="돋움" pitchFamily="50" charset="-127"/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575F6D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575F6D"/>
              </a:solidFill>
            </a:endParaRPr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eaLnBrk="1" latinLnBrk="1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1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1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1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691680" y="2492896"/>
            <a:ext cx="6172200" cy="1894362"/>
          </a:xfrm>
        </p:spPr>
        <p:txBody>
          <a:bodyPr>
            <a:noAutofit/>
          </a:bodyPr>
          <a:lstStyle/>
          <a:p>
            <a:r>
              <a:rPr lang="ko-KR" altLang="en-US" sz="8000" dirty="0" smtClean="0"/>
              <a:t>기도로 예배를 </a:t>
            </a:r>
            <a:r>
              <a:rPr lang="en-US" altLang="ko-KR" sz="8000" dirty="0" smtClean="0"/>
              <a:t/>
            </a:r>
            <a:br>
              <a:rPr lang="en-US" altLang="ko-KR" sz="8000" dirty="0" smtClean="0"/>
            </a:br>
            <a:r>
              <a:rPr lang="ko-KR" altLang="en-US" sz="8000" dirty="0" smtClean="0"/>
              <a:t>시작합시다</a:t>
            </a:r>
            <a:r>
              <a:rPr lang="en-US" altLang="ko-KR" sz="8000" dirty="0" smtClean="0"/>
              <a:t>.</a:t>
            </a:r>
            <a:endParaRPr lang="ko-KR" alt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" contrast="58000"/>
          </a:blip>
          <a:srcRect t="35454" r="5342" b="45127"/>
          <a:stretch>
            <a:fillRect/>
          </a:stretch>
        </p:blipFill>
        <p:spPr bwMode="auto">
          <a:xfrm>
            <a:off x="179512" y="1124744"/>
            <a:ext cx="849694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8100392" y="5589240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⑥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-1000" contrast="42000"/>
          </a:blip>
          <a:srcRect t="54128" r="5342" b="27715"/>
          <a:stretch>
            <a:fillRect/>
          </a:stretch>
        </p:blipFill>
        <p:spPr bwMode="auto">
          <a:xfrm>
            <a:off x="179512" y="1052736"/>
            <a:ext cx="8496943" cy="381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직사각형 2"/>
          <p:cNvSpPr/>
          <p:nvPr/>
        </p:nvSpPr>
        <p:spPr>
          <a:xfrm>
            <a:off x="8060455" y="5601434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⑦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-5000" contrast="40000"/>
          </a:blip>
          <a:srcRect t="72673" r="5342" b="7908"/>
          <a:stretch>
            <a:fillRect/>
          </a:stretch>
        </p:blipFill>
        <p:spPr bwMode="auto">
          <a:xfrm rot="-60000">
            <a:off x="284153" y="1417019"/>
            <a:ext cx="8419013" cy="3813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8060455" y="5601434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⑧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844824"/>
            <a:ext cx="80010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6000" dirty="0" smtClean="0">
                <a:latin typeface="HY견고딕" pitchFamily="18" charset="-127"/>
                <a:ea typeface="HY견고딕" pitchFamily="18" charset="-127"/>
              </a:rPr>
              <a:t>하나님 아버지 언제나 그 크신 사랑으로 </a:t>
            </a:r>
            <a:endParaRPr lang="en-US" altLang="ko-KR" sz="60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6000" dirty="0" smtClean="0">
                <a:latin typeface="HY견고딕" pitchFamily="18" charset="-127"/>
                <a:ea typeface="HY견고딕" pitchFamily="18" charset="-127"/>
              </a:rPr>
              <a:t>우리를 품어 주시니 </a:t>
            </a:r>
            <a:endParaRPr lang="en-US" altLang="ko-KR" sz="60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6000" dirty="0" smtClean="0">
                <a:latin typeface="HY견고딕" pitchFamily="18" charset="-127"/>
                <a:ea typeface="HY견고딕" pitchFamily="18" charset="-127"/>
              </a:rPr>
              <a:t>감사합니다</a:t>
            </a:r>
            <a:r>
              <a:rPr lang="en-US" altLang="ko-KR" sz="60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60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323528" y="1772816"/>
            <a:ext cx="77768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6000" dirty="0" smtClean="0">
                <a:latin typeface="HY견고딕" pitchFamily="18" charset="-127"/>
                <a:ea typeface="HY견고딕" pitchFamily="18" charset="-127"/>
              </a:rPr>
              <a:t>이 시간 그 사랑에 </a:t>
            </a:r>
            <a:endParaRPr lang="en-US" altLang="ko-KR" sz="60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6000" dirty="0" smtClean="0">
                <a:latin typeface="HY견고딕" pitchFamily="18" charset="-127"/>
                <a:ea typeface="HY견고딕" pitchFamily="18" charset="-127"/>
              </a:rPr>
              <a:t>감사하여 </a:t>
            </a:r>
            <a:endParaRPr lang="en-US" altLang="ko-KR" sz="60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6000" dirty="0" smtClean="0">
                <a:latin typeface="HY견고딕" pitchFamily="18" charset="-127"/>
                <a:ea typeface="HY견고딕" pitchFamily="18" charset="-127"/>
              </a:rPr>
              <a:t>기쁜 마음으로 주님께 예배 드립니다</a:t>
            </a:r>
            <a:r>
              <a:rPr lang="en-US" altLang="ko-KR" sz="6000" dirty="0" smtClean="0"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6000" dirty="0" smtClean="0">
                <a:latin typeface="HY견고딕" pitchFamily="18" charset="-127"/>
                <a:ea typeface="HY견고딕" pitchFamily="18" charset="-127"/>
              </a:rPr>
              <a:t>  </a:t>
            </a:r>
            <a:endParaRPr lang="en-US" altLang="ko-KR" sz="60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700808"/>
            <a:ext cx="84969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예배를 통해 저희들 믿음이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더욱 굳세게 자라고 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하나님의 살아계심과 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사랑을 깨닫는 기쁨의 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예배가 되게 해주세요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2776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700808"/>
            <a:ext cx="83529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예수님께서 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하나님의 뜻대로 십자가에 못박혀 돌아가심으로 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세상의 사람들을 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구원하셨듯이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2776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340768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저희들도 하나님의 말씀의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가르침과 순종하고 따름으로 예수님의 빛을 발하는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훌륭한 인물이 되길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소원합니다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 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예수님의 이름으로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기도합니다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아멘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!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2000" contrast="42000"/>
          </a:blip>
          <a:srcRect t="21565" b="47047"/>
          <a:stretch>
            <a:fillRect/>
          </a:stretch>
        </p:blipFill>
        <p:spPr bwMode="auto">
          <a:xfrm>
            <a:off x="251520" y="1556792"/>
            <a:ext cx="842493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2845734" y="692692"/>
            <a:ext cx="3318391" cy="769369"/>
          </a:xfrm>
          <a:prstGeom prst="rect">
            <a:avLst/>
          </a:prstGeom>
          <a:noFill/>
        </p:spPr>
        <p:txBody>
          <a:bodyPr wrap="none" lIns="91368" tIns="45684" rIns="91368" bIns="45684">
            <a:spAutoFit/>
          </a:bodyPr>
          <a:lstStyle/>
          <a:p>
            <a:pPr algn="ctr"/>
            <a:r>
              <a:rPr lang="ko-KR" altLang="en-US" sz="4400" b="1" dirty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주여 이 시간</a:t>
            </a:r>
            <a:endParaRPr lang="en-US" altLang="ko-KR" sz="4400" b="1" dirty="0">
              <a:ln w="12700">
                <a:noFill/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100392" y="5589240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①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36000"/>
          </a:blip>
          <a:srcRect t="53195" b="14797"/>
          <a:stretch>
            <a:fillRect/>
          </a:stretch>
        </p:blipFill>
        <p:spPr bwMode="auto">
          <a:xfrm>
            <a:off x="251520" y="548680"/>
            <a:ext cx="842493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8100392" y="5589240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②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691680" y="2492896"/>
            <a:ext cx="6172200" cy="1894362"/>
          </a:xfrm>
        </p:spPr>
        <p:txBody>
          <a:bodyPr>
            <a:noAutofit/>
          </a:bodyPr>
          <a:lstStyle/>
          <a:p>
            <a:r>
              <a:rPr lang="en-US" altLang="ko-KR" sz="8000" dirty="0" smtClean="0"/>
              <a:t/>
            </a:r>
            <a:br>
              <a:rPr lang="en-US" altLang="ko-KR" sz="8000" dirty="0" smtClean="0"/>
            </a:br>
            <a:r>
              <a:rPr lang="en-US" altLang="ko-KR" sz="8000" dirty="0" smtClean="0"/>
              <a:t/>
            </a:r>
            <a:br>
              <a:rPr lang="en-US" altLang="ko-KR" sz="8000" dirty="0" smtClean="0"/>
            </a:br>
            <a:r>
              <a:rPr lang="en-US" altLang="ko-KR" sz="8000" dirty="0" smtClean="0"/>
              <a:t/>
            </a:r>
            <a:br>
              <a:rPr lang="en-US" altLang="ko-KR" sz="8000" dirty="0" smtClean="0"/>
            </a:br>
            <a:r>
              <a:rPr lang="en-US" altLang="ko-KR" sz="8000" dirty="0" smtClean="0"/>
              <a:t/>
            </a:r>
            <a:br>
              <a:rPr lang="en-US" altLang="ko-KR" sz="8000" dirty="0" smtClean="0"/>
            </a:br>
            <a:r>
              <a:rPr lang="en-US" altLang="ko-KR" sz="8000" dirty="0" smtClean="0"/>
              <a:t/>
            </a:r>
            <a:br>
              <a:rPr lang="en-US" altLang="ko-KR" sz="8000" dirty="0" smtClean="0"/>
            </a:br>
            <a:r>
              <a:rPr lang="ko-KR" altLang="en-US" sz="7200" dirty="0" smtClean="0">
                <a:solidFill>
                  <a:srgbClr val="00B050"/>
                </a:solidFill>
              </a:rPr>
              <a:t>주현 후 </a:t>
            </a:r>
            <a:r>
              <a:rPr lang="ko-KR" altLang="en-US" sz="7200" dirty="0" smtClean="0">
                <a:solidFill>
                  <a:srgbClr val="00B050"/>
                </a:solidFill>
              </a:rPr>
              <a:t>마지막 주</a:t>
            </a:r>
            <a:r>
              <a:rPr lang="en-US" altLang="ko-KR" sz="7200" dirty="0" smtClean="0">
                <a:solidFill>
                  <a:srgbClr val="00B050"/>
                </a:solidFill>
              </a:rPr>
              <a:t/>
            </a:r>
            <a:br>
              <a:rPr lang="en-US" altLang="ko-KR" sz="7200" dirty="0" smtClean="0">
                <a:solidFill>
                  <a:srgbClr val="00B050"/>
                </a:solidFill>
              </a:rPr>
            </a:br>
            <a:r>
              <a:rPr lang="en-US" altLang="ko-KR" sz="7200" dirty="0" smtClean="0">
                <a:solidFill>
                  <a:srgbClr val="00B050"/>
                </a:solidFill>
              </a:rPr>
              <a:t> </a:t>
            </a:r>
            <a:r>
              <a:rPr lang="ko-KR" altLang="en-US" sz="7200" dirty="0" smtClean="0">
                <a:solidFill>
                  <a:srgbClr val="00B050"/>
                </a:solidFill>
              </a:rPr>
              <a:t>변화주일 입니다</a:t>
            </a:r>
            <a:r>
              <a:rPr lang="en-US" altLang="ko-KR" sz="7200" dirty="0" smtClean="0">
                <a:solidFill>
                  <a:srgbClr val="00B050"/>
                </a:solidFill>
              </a:rPr>
              <a:t>.</a:t>
            </a:r>
            <a:endParaRPr lang="ko-KR" altLang="en-US" sz="7200" dirty="0">
              <a:solidFill>
                <a:srgbClr val="00B050"/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1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수</a:t>
            </a:r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아</a:t>
            </a:r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3600" dirty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너희는 나를 누구라 하느냐</a:t>
            </a:r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36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3600" dirty="0" err="1" smtClean="0">
                <a:latin typeface="HY동녘B" pitchFamily="18" charset="-127"/>
                <a:ea typeface="HY동녘B" pitchFamily="18" charset="-127"/>
              </a:rPr>
              <a:t>시몬베드로가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 대답하여 이르되</a:t>
            </a:r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3600" dirty="0" smtClean="0">
                <a:solidFill>
                  <a:schemeClr val="bg2"/>
                </a:solidFill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sz="3600" dirty="0" smtClean="0">
                <a:solidFill>
                  <a:schemeClr val="bg2"/>
                </a:solidFill>
                <a:latin typeface="HY동녘B" pitchFamily="18" charset="-127"/>
                <a:ea typeface="HY동녘B" pitchFamily="18" charset="-127"/>
              </a:rPr>
              <a:t>          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주는 그리스도시요 살아계신</a:t>
            </a:r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          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하나님의 </a:t>
            </a:r>
            <a:r>
              <a:rPr lang="ko-KR" altLang="en-US" sz="3600" dirty="0" err="1" smtClean="0">
                <a:latin typeface="HY동녘B" pitchFamily="18" charset="-127"/>
                <a:ea typeface="HY동녘B" pitchFamily="18" charset="-127"/>
              </a:rPr>
              <a:t>아들이시니이다</a:t>
            </a:r>
            <a:endParaRPr lang="en-US" altLang="ko-KR" sz="36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수</a:t>
            </a:r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아</a:t>
            </a:r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: </a:t>
            </a:r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인자가 온 것은 섬김을 받으려</a:t>
            </a:r>
            <a:endParaRPr lang="en-US" altLang="ko-KR" sz="36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           </a:t>
            </a:r>
            <a:r>
              <a:rPr lang="ko-KR" altLang="en-US" sz="3600" dirty="0" err="1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함이아니라</a:t>
            </a:r>
            <a:endParaRPr lang="en-US" altLang="ko-KR" sz="36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도리어 섬기려 하고 자기 목숨을 </a:t>
            </a:r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          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많은 사람의 </a:t>
            </a:r>
            <a:r>
              <a:rPr lang="ko-KR" altLang="en-US" sz="3600" dirty="0" err="1" smtClean="0">
                <a:latin typeface="HY동녘B" pitchFamily="18" charset="-127"/>
                <a:ea typeface="HY동녘B" pitchFamily="18" charset="-127"/>
              </a:rPr>
              <a:t>대속물로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 주려 </a:t>
            </a:r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          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함이니라</a:t>
            </a:r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           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1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수</a:t>
            </a:r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아</a:t>
            </a:r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우리가 아직 죄인 되었을 </a:t>
            </a:r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때에</a:t>
            </a:r>
            <a:endParaRPr lang="en-US" altLang="ko-KR" sz="36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          </a:t>
            </a:r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그리스도께서 우리를 </a:t>
            </a:r>
            <a:r>
              <a:rPr lang="ko-KR" altLang="en-US" sz="3600" dirty="0" err="1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위햐여</a:t>
            </a:r>
            <a:endParaRPr lang="en-US" altLang="ko-KR" sz="36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          </a:t>
            </a:r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죽으심으로</a:t>
            </a:r>
            <a:endParaRPr lang="en-US" altLang="ko-KR" sz="36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회 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 중 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하나님께서 우리에 대한 자기의 </a:t>
            </a:r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          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사랑을 확증하셨느니라</a:t>
            </a:r>
            <a:endParaRPr lang="en-US" altLang="ko-KR" sz="36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수</a:t>
            </a:r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아</a:t>
            </a:r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만일 우리가 그의 죽으심과 같은</a:t>
            </a:r>
            <a:endParaRPr lang="en-US" altLang="ko-KR" sz="36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          </a:t>
            </a:r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모양으로 연합한 자가 되었으면</a:t>
            </a:r>
            <a:endParaRPr lang="en-US" altLang="ko-KR" sz="36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또한 그의 부활과 같은 모양으로</a:t>
            </a:r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          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연합한 자도 되리라</a:t>
            </a:r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928688"/>
          </a:xfrm>
        </p:spPr>
        <p:txBody>
          <a:bodyPr lIns="270000"/>
          <a:lstStyle/>
          <a:p>
            <a:pPr eaLnBrk="1" hangingPunct="1">
              <a:lnSpc>
                <a:spcPct val="120000"/>
              </a:lnSpc>
              <a:defRPr/>
            </a:pPr>
            <a:r>
              <a:rPr lang="ko-KR" altLang="en-US" sz="440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사 도  신 경</a:t>
            </a:r>
            <a:endParaRPr lang="en-US" altLang="ko-KR" sz="4400" dirty="0" smtClean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468313" y="792163"/>
            <a:ext cx="82804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전능하사 천지를 만드신 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그 외아들 우리 주 예수 그리스도를 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믿사오니</a:t>
            </a:r>
            <a:r>
              <a:rPr lang="en-US" altLang="ko-KR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이는 성령으로 잉태하사 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250825" y="1071563"/>
            <a:ext cx="8678863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 sz="24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직사각형 2"/>
          <p:cNvSpPr>
            <a:spLocks noChangeArrowheads="1"/>
          </p:cNvSpPr>
          <p:nvPr/>
        </p:nvSpPr>
        <p:spPr bwMode="auto">
          <a:xfrm>
            <a:off x="428625" y="0"/>
            <a:ext cx="85725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 err="1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본디오</a:t>
            </a: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dirty="0" err="1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빌라도에게</a:t>
            </a: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고난을 받으사</a:t>
            </a:r>
            <a:r>
              <a:rPr lang="en-US" altLang="ko-KR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장사한 지 사흘 만에 죽은 자 가운데서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다시 </a:t>
            </a: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살아나시며 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하늘에 오르사</a:t>
            </a:r>
            <a:r>
              <a:rPr lang="en-US" altLang="ko-KR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전능하신 하나님 우편에 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앉아 계시다가</a:t>
            </a:r>
            <a:r>
              <a:rPr lang="en-US" altLang="ko-KR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저리로서 산 자와 죽은 자를 심판하러 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오시리라</a:t>
            </a:r>
            <a:r>
              <a:rPr lang="en-US" altLang="ko-KR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14313" y="71438"/>
            <a:ext cx="8643937" cy="66436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13315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직사각형 3"/>
          <p:cNvSpPr>
            <a:spLocks noChangeArrowheads="1"/>
          </p:cNvSpPr>
          <p:nvPr/>
        </p:nvSpPr>
        <p:spPr bwMode="auto">
          <a:xfrm>
            <a:off x="428625" y="357188"/>
            <a:ext cx="8501063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성령을 믿사오며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거룩한 공회와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성도가 서로 교통하는 것과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죄를 사하여 주시는 것과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몸이 다시 사는 것과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영원히 사는 것을 믿사옵나이다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아멘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57188" y="357188"/>
            <a:ext cx="8072437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3218103" y="3244334"/>
            <a:ext cx="2707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err="1" smtClean="0"/>
              <a:t>javascript:selIdx</a:t>
            </a:r>
            <a:r>
              <a:rPr lang="en-US" altLang="ko-KR" dirty="0" smtClean="0"/>
              <a:t>('00000')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3218103" y="3244334"/>
            <a:ext cx="2707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err="1" smtClean="0"/>
              <a:t>javascript:selIdx</a:t>
            </a:r>
            <a:r>
              <a:rPr lang="en-US" altLang="ko-KR" dirty="0" smtClean="0"/>
              <a:t>('00000')</a:t>
            </a:r>
            <a:endParaRPr lang="ko-KR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대표 기도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-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이재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현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설  교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- 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김만규 권사님</a:t>
            </a:r>
            <a:endParaRPr lang="ko-KR" altLang="en-US" sz="4800" dirty="0" smtClean="0">
              <a:latin typeface="HY목각파임B" pitchFamily="18" charset="-127"/>
              <a:ea typeface="HY목각파임B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2000" contrast="56000"/>
          </a:blip>
          <a:srcRect t="15214" b="36971"/>
          <a:stretch>
            <a:fillRect/>
          </a:stretch>
        </p:blipFill>
        <p:spPr bwMode="auto">
          <a:xfrm>
            <a:off x="539552" y="1628800"/>
            <a:ext cx="799288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직사각형 6"/>
          <p:cNvSpPr/>
          <p:nvPr/>
        </p:nvSpPr>
        <p:spPr>
          <a:xfrm>
            <a:off x="1979712" y="620688"/>
            <a:ext cx="5813373" cy="923257"/>
          </a:xfrm>
          <a:prstGeom prst="rect">
            <a:avLst/>
          </a:prstGeom>
          <a:noFill/>
        </p:spPr>
        <p:txBody>
          <a:bodyPr wrap="square" lIns="91368" tIns="45684" rIns="91368" bIns="45684">
            <a:spAutoFit/>
          </a:bodyPr>
          <a:lstStyle/>
          <a:p>
            <a:pPr algn="ctr"/>
            <a:r>
              <a:rPr lang="ko-KR" altLang="en-US" sz="5400" b="1" dirty="0" smtClean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화이트사탕N" pitchFamily="18" charset="-127"/>
                <a:ea typeface="화이트사탕N" pitchFamily="18" charset="-127"/>
              </a:rPr>
              <a:t>내 마음에 사랑이</a:t>
            </a:r>
            <a:endParaRPr lang="en-US" altLang="ko-KR" sz="5400" b="1" dirty="0">
              <a:ln w="12700">
                <a:noFill/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화이트사탕N" pitchFamily="18" charset="-127"/>
              <a:ea typeface="화이트사탕N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8100392" y="5589240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①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" contrast="56000"/>
          </a:blip>
          <a:srcRect l="4839" t="63029" r="1613"/>
          <a:stretch>
            <a:fillRect/>
          </a:stretch>
        </p:blipFill>
        <p:spPr bwMode="auto">
          <a:xfrm rot="-60000">
            <a:off x="432100" y="1051072"/>
            <a:ext cx="8098553" cy="426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8100392" y="5601434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②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2000" contrast="56000"/>
          </a:blip>
          <a:srcRect t="28875" b="36971"/>
          <a:stretch>
            <a:fillRect/>
          </a:stretch>
        </p:blipFill>
        <p:spPr bwMode="auto">
          <a:xfrm>
            <a:off x="179512" y="908720"/>
            <a:ext cx="8414039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>
          <a:xfrm>
            <a:off x="8100392" y="5589240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③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85728"/>
            <a:ext cx="88392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2015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월 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15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어린이예배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264" name="WordArt 144"/>
          <p:cNvSpPr>
            <a:spLocks noChangeArrowheads="1" noChangeShapeType="1" noTextEdit="1"/>
          </p:cNvSpPr>
          <p:nvPr/>
        </p:nvSpPr>
        <p:spPr bwMode="auto">
          <a:xfrm rot="-2180944">
            <a:off x="4611688" y="4206875"/>
            <a:ext cx="4608512" cy="15843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73235"/>
              </a:avLst>
            </a:prstTxWarp>
          </a:bodyPr>
          <a:lstStyle/>
          <a:p>
            <a:pPr algn="ctr">
              <a:defRPr/>
            </a:pPr>
            <a:r>
              <a:rPr lang="ko-KR" altLang="en-US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chemeClr val="bg2"/>
                  </a:outerShdw>
                </a:effectLst>
                <a:latin typeface="Arial"/>
                <a:cs typeface="Arial"/>
              </a:rPr>
              <a:t>하나님께 </a:t>
            </a:r>
            <a:r>
              <a:rPr lang="ko-KR" altLang="en-US" sz="3600" b="1" kern="1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chemeClr val="bg2"/>
                  </a:outerShdw>
                </a:effectLst>
                <a:latin typeface="Arial"/>
                <a:cs typeface="Arial"/>
              </a:rPr>
              <a:t>예배드려요</a:t>
            </a:r>
            <a:r>
              <a:rPr lang="en-US" altLang="ko-KR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chemeClr val="bg2"/>
                  </a:outerShdw>
                </a:effectLst>
                <a:latin typeface="Arial"/>
                <a:cs typeface="Arial"/>
              </a:rPr>
              <a:t>!</a:t>
            </a:r>
            <a:endParaRPr lang="ko-KR" altLang="en-US" sz="36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chemeClr val="tx1"/>
                  </a:gs>
                  <a:gs pos="100000">
                    <a:srgbClr val="99CCFF"/>
                  </a:gs>
                </a:gsLst>
                <a:lin ang="0" scaled="1"/>
              </a:gradFill>
              <a:effectLst>
                <a:outerShdw dist="35921" dir="2700000" algn="ctr" rotWithShape="0">
                  <a:schemeClr val="bg2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4966" y="4857760"/>
            <a:ext cx="2959033" cy="200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" contrast="56000"/>
          </a:blip>
          <a:srcRect l="4839" t="63029" r="1613"/>
          <a:stretch>
            <a:fillRect/>
          </a:stretch>
        </p:blipFill>
        <p:spPr bwMode="auto">
          <a:xfrm rot="-60000">
            <a:off x="285815" y="1338091"/>
            <a:ext cx="8352928" cy="439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8100392" y="5589240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④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2000" contrast="56000"/>
          </a:blip>
          <a:srcRect t="28875" b="36971"/>
          <a:stretch>
            <a:fillRect/>
          </a:stretch>
        </p:blipFill>
        <p:spPr bwMode="auto">
          <a:xfrm>
            <a:off x="190409" y="908720"/>
            <a:ext cx="8414039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>
          <a:xfrm>
            <a:off x="8028384" y="5601434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⑤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" contrast="56000"/>
          </a:blip>
          <a:srcRect l="4839" t="63029" r="1613"/>
          <a:stretch>
            <a:fillRect/>
          </a:stretch>
        </p:blipFill>
        <p:spPr bwMode="auto">
          <a:xfrm rot="-60000">
            <a:off x="217225" y="1338091"/>
            <a:ext cx="8352928" cy="439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8100392" y="5589240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⑥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헌금 기도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 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남윤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성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3656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-34925" y="0"/>
            <a:ext cx="9144000" cy="836613"/>
          </a:xfrm>
        </p:spPr>
        <p:txBody>
          <a:bodyPr lIns="810000"/>
          <a:lstStyle/>
          <a:p>
            <a:pPr eaLnBrk="1" hangingPunct="1">
              <a:defRPr/>
            </a:pPr>
            <a:r>
              <a:rPr lang="ko-KR" altLang="en-US" sz="4800" b="1" dirty="0" smtClean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365625"/>
            <a:ext cx="9144000" cy="2492375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95288" y="134143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>
                <a:solidFill>
                  <a:schemeClr val="bg1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395288" y="3141663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95288" y="494188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0" anchor="ctr"/>
          <a:lstStyle/>
          <a:p>
            <a:pPr>
              <a:lnSpc>
                <a:spcPct val="120000"/>
              </a:lnSpc>
              <a:defRPr/>
            </a:pPr>
            <a:r>
              <a:rPr lang="ko-KR" altLang="en-US" sz="4400" kern="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  <a:cs typeface="+mj-cs"/>
              </a:rPr>
              <a:t>주기도문</a:t>
            </a:r>
            <a:endParaRPr lang="en-US" altLang="ko-KR" sz="4400" kern="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85750" y="1000125"/>
            <a:ext cx="8534400" cy="54530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하늘에 계신 우리 아버지여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이름이 </a:t>
            </a:r>
            <a:r>
              <a:rPr lang="ko-KR" altLang="en-US" sz="3600" dirty="0" err="1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거룩히</a:t>
            </a: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여김을 </a:t>
            </a:r>
            <a:r>
              <a:rPr lang="ko-KR" altLang="en-US" sz="3600" dirty="0" err="1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받으시오며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나라가 </a:t>
            </a:r>
            <a:r>
              <a:rPr lang="ko-KR" altLang="en-US" sz="3600" dirty="0" err="1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임하시오며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뜻이 하늘에서 이루어진 것같이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땅에서도 </a:t>
            </a:r>
            <a:r>
              <a:rPr lang="ko-KR" altLang="en-US" sz="3600" dirty="0" err="1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이루어지이다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오늘 우리에게 일용할 양식을 주시옵고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endParaRPr lang="ko-KR" altLang="en-US" sz="24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22531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직사각형 4"/>
          <p:cNvSpPr>
            <a:spLocks noChangeArrowheads="1"/>
          </p:cNvSpPr>
          <p:nvPr/>
        </p:nvSpPr>
        <p:spPr bwMode="auto">
          <a:xfrm>
            <a:off x="428625" y="142875"/>
            <a:ext cx="8429625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우리가 우리에게 </a:t>
            </a:r>
            <a:r>
              <a:rPr lang="ko-KR" altLang="en-US" sz="360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죄 지은 </a:t>
            </a: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자를 사하여 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준 것같이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우리 죄를 사하여 주시옵고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우리를 시험에 들게 하지 마시옵고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다만 악에서 구하시옵소서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나라와 권세와 영광이 아버지께 영원히 있사옵나이다</a:t>
            </a:r>
            <a:r>
              <a:rPr lang="en-US" altLang="ko-KR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아멘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85750" y="214313"/>
            <a:ext cx="8501063" cy="65008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예배로의 부름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264" name="WordArt 144"/>
          <p:cNvSpPr>
            <a:spLocks noChangeArrowheads="1" noChangeShapeType="1" noTextEdit="1"/>
          </p:cNvSpPr>
          <p:nvPr/>
        </p:nvSpPr>
        <p:spPr bwMode="auto">
          <a:xfrm rot="-2180944">
            <a:off x="4611688" y="4206875"/>
            <a:ext cx="4608512" cy="15843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73235"/>
              </a:avLst>
            </a:prstTxWarp>
          </a:bodyPr>
          <a:lstStyle/>
          <a:p>
            <a:pPr algn="ctr">
              <a:defRPr/>
            </a:pPr>
            <a:r>
              <a:rPr lang="ko-KR" altLang="en-US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하나님께 </a:t>
            </a:r>
            <a:r>
              <a:rPr lang="ko-KR" altLang="en-US" sz="3600" b="1" kern="1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예배드려요</a:t>
            </a:r>
            <a:r>
              <a:rPr lang="en-US" altLang="ko-KR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!</a:t>
            </a:r>
            <a:endParaRPr lang="ko-KR" altLang="en-US" sz="36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100000">
                    <a:srgbClr val="99CCFF"/>
                  </a:gs>
                </a:gsLst>
                <a:lin ang="0" scaled="1"/>
              </a:gradFill>
              <a:effectLst>
                <a:outerShdw dist="35921" dir="2700000" algn="ctr" rotWithShape="0">
                  <a:srgbClr val="000000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4966" y="4857760"/>
            <a:ext cx="2959033" cy="200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 contrast="28000"/>
          </a:blip>
          <a:srcRect t="9562" r="5342" b="64546"/>
          <a:stretch>
            <a:fillRect/>
          </a:stretch>
        </p:blipFill>
        <p:spPr bwMode="auto">
          <a:xfrm>
            <a:off x="179512" y="1772816"/>
            <a:ext cx="8496944" cy="3917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1475656" y="692696"/>
            <a:ext cx="6235800" cy="923257"/>
          </a:xfrm>
          <a:prstGeom prst="rect">
            <a:avLst/>
          </a:prstGeom>
          <a:noFill/>
        </p:spPr>
        <p:txBody>
          <a:bodyPr wrap="square" lIns="91368" tIns="45684" rIns="91368" bIns="45684">
            <a:spAutoFit/>
          </a:bodyPr>
          <a:lstStyle/>
          <a:p>
            <a:pPr algn="ctr"/>
            <a:r>
              <a:rPr lang="ko-KR" altLang="en-US" sz="5400" b="1" dirty="0" smtClean="0">
                <a:ln w="12700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itchFamily="18" charset="-127"/>
                <a:ea typeface="HY백송B" pitchFamily="18" charset="-127"/>
              </a:rPr>
              <a:t>이 날은  이 날은</a:t>
            </a:r>
            <a:endParaRPr lang="en-US" altLang="ko-KR" sz="5400" b="1" dirty="0">
              <a:ln w="12700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itchFamily="18" charset="-127"/>
              <a:ea typeface="HY백송B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060455" y="5601434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①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" contrast="58000"/>
          </a:blip>
          <a:srcRect t="35454" r="5342" b="45127"/>
          <a:stretch>
            <a:fillRect/>
          </a:stretch>
        </p:blipFill>
        <p:spPr bwMode="auto">
          <a:xfrm>
            <a:off x="179512" y="1124744"/>
            <a:ext cx="849694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8100392" y="5589240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②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-1000" contrast="42000"/>
          </a:blip>
          <a:srcRect t="54128" r="5342" b="27715"/>
          <a:stretch>
            <a:fillRect/>
          </a:stretch>
        </p:blipFill>
        <p:spPr bwMode="auto">
          <a:xfrm>
            <a:off x="179512" y="1052736"/>
            <a:ext cx="8496943" cy="381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직사각형 2"/>
          <p:cNvSpPr/>
          <p:nvPr/>
        </p:nvSpPr>
        <p:spPr>
          <a:xfrm>
            <a:off x="8060455" y="5601434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③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-5000" contrast="40000"/>
          </a:blip>
          <a:srcRect t="72673" r="5342" b="7908"/>
          <a:stretch>
            <a:fillRect/>
          </a:stretch>
        </p:blipFill>
        <p:spPr bwMode="auto">
          <a:xfrm rot="-60000">
            <a:off x="284153" y="1417019"/>
            <a:ext cx="8419013" cy="3813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8060455" y="5601434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④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 contrast="28000"/>
          </a:blip>
          <a:srcRect t="17652" r="5342" b="64546"/>
          <a:stretch>
            <a:fillRect/>
          </a:stretch>
        </p:blipFill>
        <p:spPr bwMode="auto">
          <a:xfrm>
            <a:off x="179512" y="1484784"/>
            <a:ext cx="8496944" cy="4205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8060455" y="5601434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⑤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기본 디자인">
  <a:themeElements>
    <a:clrScheme name="1_기본 디자인 8">
      <a:dk1>
        <a:srgbClr val="000000"/>
      </a:dk1>
      <a:lt1>
        <a:srgbClr val="FFFFFF"/>
      </a:lt1>
      <a:dk2>
        <a:srgbClr val="0000CC"/>
      </a:dk2>
      <a:lt2>
        <a:srgbClr val="FFFFFF"/>
      </a:lt2>
      <a:accent1>
        <a:srgbClr val="99CCFF"/>
      </a:accent1>
      <a:accent2>
        <a:srgbClr val="000066"/>
      </a:accent2>
      <a:accent3>
        <a:srgbClr val="AAAAE2"/>
      </a:accent3>
      <a:accent4>
        <a:srgbClr val="DADADA"/>
      </a:accent4>
      <a:accent5>
        <a:srgbClr val="CAE2FF"/>
      </a:accent5>
      <a:accent6>
        <a:srgbClr val="00005C"/>
      </a:accent6>
      <a:hlink>
        <a:srgbClr val="FFCC00"/>
      </a:hlink>
      <a:folHlink>
        <a:srgbClr val="B2B2B2"/>
      </a:folHlink>
    </a:clrScheme>
    <a:fontScheme name="1_기본 디자인">
      <a:majorFont>
        <a:latin typeface="HY각헤드라인M"/>
        <a:ea typeface="HY각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8">
        <a:dk1>
          <a:srgbClr val="000000"/>
        </a:dk1>
        <a:lt1>
          <a:srgbClr val="FFFFFF"/>
        </a:lt1>
        <a:dk2>
          <a:srgbClr val="0000CC"/>
        </a:dk2>
        <a:lt2>
          <a:srgbClr val="FFFFFF"/>
        </a:lt2>
        <a:accent1>
          <a:srgbClr val="99CCFF"/>
        </a:accent1>
        <a:accent2>
          <a:srgbClr val="000066"/>
        </a:accent2>
        <a:accent3>
          <a:srgbClr val="AAAAE2"/>
        </a:accent3>
        <a:accent4>
          <a:srgbClr val="DADADA"/>
        </a:accent4>
        <a:accent5>
          <a:srgbClr val="CAE2FF"/>
        </a:accent5>
        <a:accent6>
          <a:srgbClr val="00005C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오렌지">
  <a:themeElements>
    <a:clrScheme name="오렌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오렌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오렌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4512</TotalTime>
  <Words>405</Words>
  <Application>Microsoft Office PowerPoint</Application>
  <PresentationFormat>화면 슬라이드 쇼(4:3)</PresentationFormat>
  <Paragraphs>126</Paragraphs>
  <Slides>36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36</vt:i4>
      </vt:variant>
    </vt:vector>
  </HeadingPairs>
  <TitlesOfParts>
    <vt:vector size="38" baseType="lpstr">
      <vt:lpstr>2_기본 디자인</vt:lpstr>
      <vt:lpstr>오렌지</vt:lpstr>
      <vt:lpstr>기도로 예배를  시작합시다.</vt:lpstr>
      <vt:lpstr>     주현 후 마지막 주  변화주일 입니다.</vt:lpstr>
      <vt:lpstr>2015년  2월  15일   어린이예배</vt:lpstr>
      <vt:lpstr>예배로의 부름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공동기도</vt:lpstr>
      <vt:lpstr>공동기도</vt:lpstr>
      <vt:lpstr>공동기도</vt:lpstr>
      <vt:lpstr>공동기도</vt:lpstr>
      <vt:lpstr>공동기도</vt:lpstr>
      <vt:lpstr>슬라이드 18</vt:lpstr>
      <vt:lpstr>슬라이드 19</vt:lpstr>
      <vt:lpstr>나누어 읽는 말씀</vt:lpstr>
      <vt:lpstr>나누어 읽는 말씀</vt:lpstr>
      <vt:lpstr> 사 도  신 경</vt:lpstr>
      <vt:lpstr>슬라이드 23</vt:lpstr>
      <vt:lpstr>슬라이드 24</vt:lpstr>
      <vt:lpstr>대표 기도- 이재현 어린이</vt:lpstr>
      <vt:lpstr>설  교 -  김만규 권사님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헌금 기도 –  남윤성 어린이</vt:lpstr>
      <vt:lpstr>광  고</vt:lpstr>
      <vt:lpstr>슬라이드 35</vt:lpstr>
      <vt:lpstr>슬라이드 36</vt:lpstr>
    </vt:vector>
  </TitlesOfParts>
  <Company>파워피티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Registered User</cp:lastModifiedBy>
  <cp:revision>594</cp:revision>
  <dcterms:created xsi:type="dcterms:W3CDTF">2002-08-20T12:26:03Z</dcterms:created>
  <dcterms:modified xsi:type="dcterms:W3CDTF">2015-02-14T02:28:57Z</dcterms:modified>
</cp:coreProperties>
</file>