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78" r:id="rId15"/>
    <p:sldMasterId id="2147485415" r:id="rId16"/>
    <p:sldMasterId id="2147485427" r:id="rId17"/>
  </p:sldMasterIdLst>
  <p:notesMasterIdLst>
    <p:notesMasterId r:id="rId58"/>
  </p:notesMasterIdLst>
  <p:sldIdLst>
    <p:sldId id="1998" r:id="rId18"/>
    <p:sldId id="2361" r:id="rId19"/>
    <p:sldId id="2365" r:id="rId20"/>
    <p:sldId id="2366" r:id="rId21"/>
    <p:sldId id="2427" r:id="rId22"/>
    <p:sldId id="2428" r:id="rId23"/>
    <p:sldId id="2419" r:id="rId24"/>
    <p:sldId id="2420" r:id="rId25"/>
    <p:sldId id="2421" r:id="rId26"/>
    <p:sldId id="2422" r:id="rId27"/>
    <p:sldId id="2423" r:id="rId28"/>
    <p:sldId id="2424" r:id="rId29"/>
    <p:sldId id="2425" r:id="rId30"/>
    <p:sldId id="2426" r:id="rId31"/>
    <p:sldId id="2430" r:id="rId32"/>
    <p:sldId id="2346" r:id="rId33"/>
    <p:sldId id="2302" r:id="rId34"/>
    <p:sldId id="2303" r:id="rId35"/>
    <p:sldId id="2304" r:id="rId36"/>
    <p:sldId id="2305" r:id="rId37"/>
    <p:sldId id="2431" r:id="rId38"/>
    <p:sldId id="2432" r:id="rId39"/>
    <p:sldId id="2433" r:id="rId40"/>
    <p:sldId id="2434" r:id="rId41"/>
    <p:sldId id="2435" r:id="rId42"/>
    <p:sldId id="2436" r:id="rId43"/>
    <p:sldId id="2437" r:id="rId44"/>
    <p:sldId id="2438" r:id="rId45"/>
    <p:sldId id="2385" r:id="rId46"/>
    <p:sldId id="2309" r:id="rId47"/>
    <p:sldId id="2318" r:id="rId48"/>
    <p:sldId id="2312" r:id="rId49"/>
    <p:sldId id="2440" r:id="rId50"/>
    <p:sldId id="2315" r:id="rId51"/>
    <p:sldId id="1125" r:id="rId52"/>
    <p:sldId id="2006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60"/>
    <a:srgbClr val="111111"/>
    <a:srgbClr val="99E0FF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theme" Target="theme/theme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35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0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6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0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6" y="338678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92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7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8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39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48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7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40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73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83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82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44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3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9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8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2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4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93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9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7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144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502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6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4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61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10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4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153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397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427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181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53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2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56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725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01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70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25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6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5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4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0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7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7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7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9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8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9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7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7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7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8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8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56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7" y="6250356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6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9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959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  <p:sldLayoutId id="2147485390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2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52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8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6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1/1/2022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39184" y="6359526"/>
            <a:ext cx="7442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fld id="{FED1389C-EBD2-4A35-9187-B068E14984E0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4953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0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6" y="6250400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0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80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3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3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3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8" y="625036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0" y="625035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44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44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8" y="625036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8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516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병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고  침  과     죽  은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  활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  명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3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추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죽  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생 명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5408" y="505180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죄  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들 의     중  보  와   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멸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망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구  원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평  화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6276" y="486228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7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온  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회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77548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온  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상  의    구 주 시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3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모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왕 의     왕  이  요     심  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   실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  님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  광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15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272" y="342038"/>
            <a:ext cx="67687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가장 좋은 것으로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아름다운 것으로 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채워 주시는 아버지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그분께 나아갑니다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언제나 내 곁에서 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나의 기도 들어 주시는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아버지 내 아버지 </a:t>
            </a:r>
            <a:endParaRPr lang="en-US" altLang="ko-KR" sz="52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</a:rPr>
              <a:t>그 분께 나아갑니다</a:t>
            </a:r>
            <a:endParaRPr lang="ko-KR" altLang="en-US" sz="5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1092531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신년 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46" y="14"/>
            <a:ext cx="9353551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548682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5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우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56925"/>
            <a:ext cx="695208" cy="635275"/>
            <a:chOff x="10884719" y="6051461"/>
            <a:chExt cx="768712" cy="768710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81058" y="6057782"/>
              <a:ext cx="332888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없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풍 성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9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높  음  과     잡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힌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놓  임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쁨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7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약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눈  먼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빛 이 사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9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병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고  침  과     죽  은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  활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  명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추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죽  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생 명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5408" y="505180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죄  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들 의     중  보  와   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멸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망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구  원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평  화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6276" y="486228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온  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회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77548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온  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상  의    구 주 시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1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모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왕 의     왕  이  요     심  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   실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  님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  광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1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3"/>
            <a:ext cx="7848872" cy="1308035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권혜정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6965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50675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3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047555" y="2183529"/>
            <a:ext cx="7848872" cy="24160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요엘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0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7"/>
            <a:ext cx="10873208" cy="512446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요엘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12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여호와의 말씀에 너희는 이제라도 금식하고 울며 애통하고 마음을 다하여 내게로 돌아오라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하셨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나니</a:t>
            </a:r>
            <a:endParaRPr lang="en-US" altLang="ko-KR" sz="5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73"/>
            <a:ext cx="7848872" cy="132342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423597" y="3035993"/>
            <a:ext cx="7488833" cy="90792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마지막 기회를 잡아라</a:t>
            </a:r>
            <a:r>
              <a:rPr lang="en-US" altLang="ko-KR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  <a:endParaRPr lang="ko-KR" altLang="en-US" sz="53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3883" y="188640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가장 좋은 것으로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아름다운 것으로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채워 주시는 아버지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그분께 나아갑니다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언제나 내 곁에서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나의 기도 들어 주시는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아버지 내 아버지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그 분께 나아갑니다</a:t>
            </a:r>
            <a:endParaRPr lang="ko-KR" altLang="en-US" sz="45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21" y="5805264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88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이윤영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1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95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95" y="3141705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95" y="494210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2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67051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5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8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74" y="332580"/>
            <a:ext cx="12192000" cy="4647390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하나님이 보내주신 우리들의 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멋진 새 친구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생명 책에 영원히 기록된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 자랑스런 이름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1956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-144022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989" y="-144022"/>
            <a:ext cx="12192000" cy="5170610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◯◯◯ 환영해요 </a:t>
            </a:r>
            <a:endParaRPr kumimoji="0" lang="ko-KR" altLang="en-US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정말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반가 와요 </a:t>
            </a:r>
            <a:endParaRPr kumimoji="0" lang="ko-KR" altLang="en-US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축복해요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주님의 </a:t>
            </a: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이름으로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서로 돕고 서로 사랑하며</a:t>
            </a:r>
            <a:endParaRPr kumimoji="0" lang="en-US" altLang="ko-KR" sz="5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하늘나라 가꿔가요</a:t>
            </a:r>
            <a:endParaRPr kumimoji="0" lang="en-US" altLang="ko-KR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13489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우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56925"/>
            <a:ext cx="695208" cy="635275"/>
            <a:chOff x="10884719" y="6051461"/>
            <a:chExt cx="768712" cy="768710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81058" y="6057782"/>
              <a:ext cx="332888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없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풍 성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6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높  음  과     잡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힌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놓  임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쁨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9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약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눈  먼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빛 이 사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39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http://purl.org/dc/elements/1.1/"/>
    <ds:schemaRef ds:uri="http://schemas.openxmlformats.org/package/2006/metadata/core-properties"/>
    <ds:schemaRef ds:uri="http://purl.org/dc/terms/"/>
    <ds:schemaRef ds:uri="b1542b66-be90-4ea2-9bb2-b25b806b298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0f6cbf1-5f90-4908-b26f-e717de8939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14641</TotalTime>
  <Words>954</Words>
  <Application>Microsoft Office PowerPoint</Application>
  <PresentationFormat>사용자 지정</PresentationFormat>
  <Paragraphs>285</Paragraphs>
  <Slides>40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40</vt:i4>
      </vt:variant>
    </vt:vector>
  </HeadingPairs>
  <TitlesOfParts>
    <vt:vector size="54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2_한컴오피스</vt:lpstr>
      <vt:lpstr>7_파형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1237</cp:revision>
  <dcterms:created xsi:type="dcterms:W3CDTF">2002-08-20T12:26:03Z</dcterms:created>
  <dcterms:modified xsi:type="dcterms:W3CDTF">2022-01-01T12:10:22Z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