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45" r:id="rId9"/>
    <p:sldMasterId id="2147484158" r:id="rId10"/>
    <p:sldMasterId id="2147484170" r:id="rId11"/>
    <p:sldMasterId id="2147484182" r:id="rId12"/>
  </p:sldMasterIdLst>
  <p:notesMasterIdLst>
    <p:notesMasterId r:id="rId55"/>
  </p:notesMasterIdLst>
  <p:sldIdLst>
    <p:sldId id="1998" r:id="rId13"/>
    <p:sldId id="2753" r:id="rId14"/>
    <p:sldId id="2585" r:id="rId15"/>
    <p:sldId id="2586" r:id="rId16"/>
    <p:sldId id="2806" r:id="rId17"/>
    <p:sldId id="2807" r:id="rId18"/>
    <p:sldId id="2808" r:id="rId19"/>
    <p:sldId id="2809" r:id="rId20"/>
    <p:sldId id="2810" r:id="rId21"/>
    <p:sldId id="2811" r:id="rId22"/>
    <p:sldId id="2812" r:id="rId23"/>
    <p:sldId id="2813" r:id="rId24"/>
    <p:sldId id="2814" r:id="rId25"/>
    <p:sldId id="2815" r:id="rId26"/>
    <p:sldId id="2796" r:id="rId27"/>
    <p:sldId id="2797" r:id="rId28"/>
    <p:sldId id="2798" r:id="rId29"/>
    <p:sldId id="2614" r:id="rId30"/>
    <p:sldId id="2547" r:id="rId31"/>
    <p:sldId id="2548" r:id="rId32"/>
    <p:sldId id="2549" r:id="rId33"/>
    <p:sldId id="2550" r:id="rId34"/>
    <p:sldId id="2799" r:id="rId35"/>
    <p:sldId id="2800" r:id="rId36"/>
    <p:sldId id="2801" r:id="rId37"/>
    <p:sldId id="2802" r:id="rId38"/>
    <p:sldId id="2803" r:id="rId39"/>
    <p:sldId id="2804" r:id="rId40"/>
    <p:sldId id="2445" r:id="rId41"/>
    <p:sldId id="2553" r:id="rId42"/>
    <p:sldId id="2634" r:id="rId43"/>
    <p:sldId id="2312" r:id="rId44"/>
    <p:sldId id="2768" r:id="rId45"/>
    <p:sldId id="2315" r:id="rId46"/>
    <p:sldId id="2641" r:id="rId47"/>
    <p:sldId id="2816" r:id="rId48"/>
    <p:sldId id="2817" r:id="rId49"/>
    <p:sldId id="2818" r:id="rId50"/>
    <p:sldId id="1932" r:id="rId51"/>
    <p:sldId id="1933" r:id="rId52"/>
    <p:sldId id="1934" r:id="rId53"/>
    <p:sldId id="2363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100" d="100"/>
          <a:sy n="100" d="100"/>
        </p:scale>
        <p:origin x="173" y="9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858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90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568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29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1" y="476250"/>
            <a:ext cx="5734051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6" y="476250"/>
            <a:ext cx="5111751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6" y="3263900"/>
            <a:ext cx="5111751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46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180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4149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1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5" y="1574800"/>
            <a:ext cx="5111751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260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1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0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76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49" y="431800"/>
            <a:ext cx="3702051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034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6" y="4476766"/>
            <a:ext cx="9810751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6" y="3027087"/>
            <a:ext cx="9810751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569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468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96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20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16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5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6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1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0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97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91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7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221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69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37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43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90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66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51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8" y="6540500"/>
            <a:ext cx="282129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1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77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6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69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1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7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죽음을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우리를 구원하신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이름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2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265" y="612848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 부활하셨다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어둠을 이기셨네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기쁨의 노래를 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	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부활하셨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사망 권세 이기신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 높여 찬양해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1196757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언제나 주님 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곁에 함께 하시죠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다시 사신 주의 이름 찬양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예수님을 찬양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누가복음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15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24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err="1" smtClean="0">
                <a:solidFill>
                  <a:prstClr val="black"/>
                </a:solidFill>
              </a:rPr>
              <a:t>누가복음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15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24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이 내 아들은 죽었다가 다시 살아 났으며 내가 잃었다가 다시 얻었노라 하니 그들이 즐거워하더라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아들을 되찾은 아버지</a:t>
            </a:r>
            <a:endParaRPr lang="en-US" altLang="ko-KR" sz="5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최은서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225206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문화기행 신청바랍니다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국립중앙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박물관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경복궁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전라도 역사기행 내일부터 수요일까지 진행됩니다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indent="-541338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주관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찬양대회가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(365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찬송가에서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지정곡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자유곡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곡씩 찬양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하이어성가대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찬양팀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연습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11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시부터 특별한 교실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다음주는 성만찬예배이며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다다음주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주용숙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 이가연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한유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6358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86628" y="696545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찬양대회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01403"/>
              </p:ext>
            </p:extLst>
          </p:nvPr>
        </p:nvGraphicFramePr>
        <p:xfrm>
          <a:off x="1045291" y="2531760"/>
          <a:ext cx="10097855" cy="359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2624635"/>
                <a:gridCol w="2624635"/>
                <a:gridCol w="2624635"/>
              </a:tblGrid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부분</a:t>
                      </a:r>
                      <a:endParaRPr lang="ko-KR" altLang="en-US" sz="2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독창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/272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중창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297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합창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271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/354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워십</a:t>
                      </a:r>
                      <a:endParaRPr lang="ko-KR" altLang="en-US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자유곡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endParaRPr kumimoji="0" lang="en-US" altLang="ko-KR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9957" y="2068737"/>
            <a:ext cx="49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찬송가 </a:t>
            </a:r>
            <a:r>
              <a:rPr lang="en-US" altLang="ko-KR" b="1" dirty="0" smtClean="0"/>
              <a:t>: 365 </a:t>
            </a:r>
            <a:r>
              <a:rPr lang="ko-KR" altLang="en-US" b="1" dirty="0" smtClean="0"/>
              <a:t>어린이 찬송가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172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13414"/>
          <a:stretch/>
        </p:blipFill>
        <p:spPr>
          <a:xfrm>
            <a:off x="1378131" y="1992085"/>
            <a:ext cx="9653452" cy="44205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45863" y="3792033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594</Words>
  <Application>Microsoft Office PowerPoint</Application>
  <PresentationFormat>사용자 지정</PresentationFormat>
  <Paragraphs>189</Paragraphs>
  <Slides>42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42</vt:i4>
      </vt:variant>
    </vt:vector>
  </HeadingPairs>
  <TitlesOfParts>
    <vt:vector size="51" baseType="lpstr">
      <vt:lpstr>Office 테마</vt:lpstr>
      <vt:lpstr>7_Office 테마</vt:lpstr>
      <vt:lpstr>1_Office 테마</vt:lpstr>
      <vt:lpstr>2_파형</vt:lpstr>
      <vt:lpstr>3_Office 테마</vt:lpstr>
      <vt:lpstr>White</vt:lpstr>
      <vt:lpstr>5_Office 테마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94</cp:revision>
  <dcterms:created xsi:type="dcterms:W3CDTF">2022-06-11T10:00:30Z</dcterms:created>
  <dcterms:modified xsi:type="dcterms:W3CDTF">2023-04-22T21:21:01Z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