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30" r:id="rId13"/>
    <p:sldMasterId id="2147485342" r:id="rId14"/>
    <p:sldMasterId id="2147485354" r:id="rId15"/>
    <p:sldMasterId id="2147485366" r:id="rId16"/>
    <p:sldMasterId id="2147485378" r:id="rId17"/>
    <p:sldMasterId id="2147485391" r:id="rId18"/>
    <p:sldMasterId id="2147485403" r:id="rId19"/>
    <p:sldMasterId id="2147485415" r:id="rId20"/>
  </p:sldMasterIdLst>
  <p:notesMasterIdLst>
    <p:notesMasterId r:id="rId70"/>
  </p:notesMasterIdLst>
  <p:sldIdLst>
    <p:sldId id="1998" r:id="rId21"/>
    <p:sldId id="2361" r:id="rId22"/>
    <p:sldId id="2365" r:id="rId23"/>
    <p:sldId id="2366" r:id="rId24"/>
    <p:sldId id="2354" r:id="rId25"/>
    <p:sldId id="2355" r:id="rId26"/>
    <p:sldId id="2356" r:id="rId27"/>
    <p:sldId id="2357" r:id="rId28"/>
    <p:sldId id="2358" r:id="rId29"/>
    <p:sldId id="2359" r:id="rId30"/>
    <p:sldId id="2360" r:id="rId31"/>
    <p:sldId id="2367" r:id="rId32"/>
    <p:sldId id="2368" r:id="rId33"/>
    <p:sldId id="2369" r:id="rId34"/>
    <p:sldId id="2370" r:id="rId35"/>
    <p:sldId id="2371" r:id="rId36"/>
    <p:sldId id="2372" r:id="rId37"/>
    <p:sldId id="2373" r:id="rId38"/>
    <p:sldId id="2374" r:id="rId39"/>
    <p:sldId id="2346" r:id="rId40"/>
    <p:sldId id="2302" r:id="rId41"/>
    <p:sldId id="2303" r:id="rId42"/>
    <p:sldId id="2304" r:id="rId43"/>
    <p:sldId id="2305" r:id="rId44"/>
    <p:sldId id="2375" r:id="rId45"/>
    <p:sldId id="2376" r:id="rId46"/>
    <p:sldId id="2377" r:id="rId47"/>
    <p:sldId id="2378" r:id="rId48"/>
    <p:sldId id="2379" r:id="rId49"/>
    <p:sldId id="2380" r:id="rId50"/>
    <p:sldId id="2381" r:id="rId51"/>
    <p:sldId id="2382" r:id="rId52"/>
    <p:sldId id="2385" r:id="rId53"/>
    <p:sldId id="2309" r:id="rId54"/>
    <p:sldId id="2318" r:id="rId55"/>
    <p:sldId id="2331" r:id="rId56"/>
    <p:sldId id="2386" r:id="rId57"/>
    <p:sldId id="2312" r:id="rId58"/>
    <p:sldId id="2344" r:id="rId59"/>
    <p:sldId id="2345" r:id="rId60"/>
    <p:sldId id="2383" r:id="rId61"/>
    <p:sldId id="2384" r:id="rId62"/>
    <p:sldId id="2315" r:id="rId63"/>
    <p:sldId id="1125" r:id="rId64"/>
    <p:sldId id="2006" r:id="rId65"/>
    <p:sldId id="1932" r:id="rId66"/>
    <p:sldId id="1933" r:id="rId67"/>
    <p:sldId id="1934" r:id="rId68"/>
    <p:sldId id="2363" r:id="rId69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61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25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88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51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146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770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387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3015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60"/>
    <a:srgbClr val="111111"/>
    <a:srgbClr val="99E0FF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79375" autoAdjust="0"/>
  </p:normalViewPr>
  <p:slideViewPr>
    <p:cSldViewPr>
      <p:cViewPr varScale="1">
        <p:scale>
          <a:sx n="69" d="100"/>
          <a:sy n="69" d="100"/>
        </p:scale>
        <p:origin x="14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5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1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61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25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886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51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146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70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87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15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6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44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862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376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33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32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2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965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769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3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459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2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1"/>
            <a:ext cx="2628900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75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038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324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68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583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981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8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20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33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593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7"/>
            <a:ext cx="2628900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130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1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05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6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6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0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5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2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0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1" indent="0">
              <a:buNone/>
              <a:defRPr sz="2000" b="1"/>
            </a:lvl2pPr>
            <a:lvl3pPr marL="913513" indent="0">
              <a:buNone/>
              <a:defRPr sz="1900" b="1"/>
            </a:lvl3pPr>
            <a:lvl4pPr marL="1370276" indent="0">
              <a:buNone/>
              <a:defRPr sz="1600" b="1"/>
            </a:lvl4pPr>
            <a:lvl5pPr marL="1827032" indent="0">
              <a:buNone/>
              <a:defRPr sz="1600" b="1"/>
            </a:lvl5pPr>
            <a:lvl6pPr marL="2283790" indent="0">
              <a:buNone/>
              <a:defRPr sz="1600" b="1"/>
            </a:lvl6pPr>
            <a:lvl7pPr marL="2740550" indent="0">
              <a:buNone/>
              <a:defRPr sz="1600" b="1"/>
            </a:lvl7pPr>
            <a:lvl8pPr marL="3197299" indent="0">
              <a:buNone/>
              <a:defRPr sz="1600" b="1"/>
            </a:lvl8pPr>
            <a:lvl9pPr marL="36540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1" indent="0">
              <a:buNone/>
              <a:defRPr sz="2000" b="1"/>
            </a:lvl2pPr>
            <a:lvl3pPr marL="913513" indent="0">
              <a:buNone/>
              <a:defRPr sz="1900" b="1"/>
            </a:lvl3pPr>
            <a:lvl4pPr marL="1370276" indent="0">
              <a:buNone/>
              <a:defRPr sz="1600" b="1"/>
            </a:lvl4pPr>
            <a:lvl5pPr marL="1827032" indent="0">
              <a:buNone/>
              <a:defRPr sz="1600" b="1"/>
            </a:lvl5pPr>
            <a:lvl6pPr marL="2283790" indent="0">
              <a:buNone/>
              <a:defRPr sz="1600" b="1"/>
            </a:lvl6pPr>
            <a:lvl7pPr marL="2740550" indent="0">
              <a:buNone/>
              <a:defRPr sz="1600" b="1"/>
            </a:lvl7pPr>
            <a:lvl8pPr marL="3197299" indent="0">
              <a:buNone/>
              <a:defRPr sz="1600" b="1"/>
            </a:lvl8pPr>
            <a:lvl9pPr marL="36540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9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51" indent="0">
              <a:buNone/>
              <a:defRPr sz="1200"/>
            </a:lvl2pPr>
            <a:lvl3pPr marL="913513" indent="0">
              <a:buNone/>
              <a:defRPr sz="1100"/>
            </a:lvl3pPr>
            <a:lvl4pPr marL="1370276" indent="0">
              <a:buNone/>
              <a:defRPr sz="900"/>
            </a:lvl4pPr>
            <a:lvl5pPr marL="1827032" indent="0">
              <a:buNone/>
              <a:defRPr sz="900"/>
            </a:lvl5pPr>
            <a:lvl6pPr marL="2283790" indent="0">
              <a:buNone/>
              <a:defRPr sz="900"/>
            </a:lvl6pPr>
            <a:lvl7pPr marL="2740550" indent="0">
              <a:buNone/>
              <a:defRPr sz="900"/>
            </a:lvl7pPr>
            <a:lvl8pPr marL="3197299" indent="0">
              <a:buNone/>
              <a:defRPr sz="900"/>
            </a:lvl8pPr>
            <a:lvl9pPr marL="36540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67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51" indent="0">
              <a:buNone/>
              <a:defRPr sz="1200"/>
            </a:lvl2pPr>
            <a:lvl3pPr marL="913513" indent="0">
              <a:buNone/>
              <a:defRPr sz="1100"/>
            </a:lvl3pPr>
            <a:lvl4pPr marL="1370276" indent="0">
              <a:buNone/>
              <a:defRPr sz="900"/>
            </a:lvl4pPr>
            <a:lvl5pPr marL="1827032" indent="0">
              <a:buNone/>
              <a:defRPr sz="900"/>
            </a:lvl5pPr>
            <a:lvl6pPr marL="2283790" indent="0">
              <a:buNone/>
              <a:defRPr sz="900"/>
            </a:lvl6pPr>
            <a:lvl7pPr marL="2740550" indent="0">
              <a:buNone/>
              <a:defRPr sz="900"/>
            </a:lvl7pPr>
            <a:lvl8pPr marL="3197299" indent="0">
              <a:buNone/>
              <a:defRPr sz="900"/>
            </a:lvl8pPr>
            <a:lvl9pPr marL="36540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1" indent="0">
              <a:buNone/>
              <a:defRPr sz="2800"/>
            </a:lvl2pPr>
            <a:lvl3pPr marL="913513" indent="0">
              <a:buNone/>
              <a:defRPr sz="2400"/>
            </a:lvl3pPr>
            <a:lvl4pPr marL="1370276" indent="0">
              <a:buNone/>
              <a:defRPr sz="2000"/>
            </a:lvl4pPr>
            <a:lvl5pPr marL="1827032" indent="0">
              <a:buNone/>
              <a:defRPr sz="2000"/>
            </a:lvl5pPr>
            <a:lvl6pPr marL="2283790" indent="0">
              <a:buNone/>
              <a:defRPr sz="2000"/>
            </a:lvl6pPr>
            <a:lvl7pPr marL="2740550" indent="0">
              <a:buNone/>
              <a:defRPr sz="2000"/>
            </a:lvl7pPr>
            <a:lvl8pPr marL="3197299" indent="0">
              <a:buNone/>
              <a:defRPr sz="2000"/>
            </a:lvl8pPr>
            <a:lvl9pPr marL="365405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6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6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5" indent="0">
              <a:buNone/>
              <a:defRPr sz="2000" b="1"/>
            </a:lvl2pPr>
            <a:lvl3pPr marL="914154" indent="0">
              <a:buNone/>
              <a:defRPr sz="1900" b="1"/>
            </a:lvl3pPr>
            <a:lvl4pPr marL="1371232" indent="0">
              <a:buNone/>
              <a:defRPr sz="1600" b="1"/>
            </a:lvl4pPr>
            <a:lvl5pPr marL="1828308" indent="0">
              <a:buNone/>
              <a:defRPr sz="1600" b="1"/>
            </a:lvl5pPr>
            <a:lvl6pPr marL="2285390" indent="0">
              <a:buNone/>
              <a:defRPr sz="1600" b="1"/>
            </a:lvl6pPr>
            <a:lvl7pPr marL="2742462" indent="0">
              <a:buNone/>
              <a:defRPr sz="1600" b="1"/>
            </a:lvl7pPr>
            <a:lvl8pPr marL="3199536" indent="0">
              <a:buNone/>
              <a:defRPr sz="1600" b="1"/>
            </a:lvl8pPr>
            <a:lvl9pPr marL="365661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5" indent="0">
              <a:buNone/>
              <a:defRPr sz="2000" b="1"/>
            </a:lvl2pPr>
            <a:lvl3pPr marL="914154" indent="0">
              <a:buNone/>
              <a:defRPr sz="1900" b="1"/>
            </a:lvl3pPr>
            <a:lvl4pPr marL="1371232" indent="0">
              <a:buNone/>
              <a:defRPr sz="1600" b="1"/>
            </a:lvl4pPr>
            <a:lvl5pPr marL="1828308" indent="0">
              <a:buNone/>
              <a:defRPr sz="1600" b="1"/>
            </a:lvl5pPr>
            <a:lvl6pPr marL="2285390" indent="0">
              <a:buNone/>
              <a:defRPr sz="1600" b="1"/>
            </a:lvl6pPr>
            <a:lvl7pPr marL="2742462" indent="0">
              <a:buNone/>
              <a:defRPr sz="1600" b="1"/>
            </a:lvl7pPr>
            <a:lvl8pPr marL="3199536" indent="0">
              <a:buNone/>
              <a:defRPr sz="1600" b="1"/>
            </a:lvl8pPr>
            <a:lvl9pPr marL="365661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2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8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0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1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75" indent="0">
              <a:buNone/>
              <a:defRPr sz="1200"/>
            </a:lvl2pPr>
            <a:lvl3pPr marL="914154" indent="0">
              <a:buNone/>
              <a:defRPr sz="1100"/>
            </a:lvl3pPr>
            <a:lvl4pPr marL="1371232" indent="0">
              <a:buNone/>
              <a:defRPr sz="900"/>
            </a:lvl4pPr>
            <a:lvl5pPr marL="1828308" indent="0">
              <a:buNone/>
              <a:defRPr sz="900"/>
            </a:lvl5pPr>
            <a:lvl6pPr marL="2285390" indent="0">
              <a:buNone/>
              <a:defRPr sz="900"/>
            </a:lvl6pPr>
            <a:lvl7pPr marL="2742462" indent="0">
              <a:buNone/>
              <a:defRPr sz="900"/>
            </a:lvl7pPr>
            <a:lvl8pPr marL="3199536" indent="0">
              <a:buNone/>
              <a:defRPr sz="900"/>
            </a:lvl8pPr>
            <a:lvl9pPr marL="365661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5" indent="0">
              <a:buNone/>
              <a:defRPr sz="2800"/>
            </a:lvl2pPr>
            <a:lvl3pPr marL="914154" indent="0">
              <a:buNone/>
              <a:defRPr sz="2400"/>
            </a:lvl3pPr>
            <a:lvl4pPr marL="1371232" indent="0">
              <a:buNone/>
              <a:defRPr sz="2000"/>
            </a:lvl4pPr>
            <a:lvl5pPr marL="1828308" indent="0">
              <a:buNone/>
              <a:defRPr sz="2000"/>
            </a:lvl5pPr>
            <a:lvl6pPr marL="2285390" indent="0">
              <a:buNone/>
              <a:defRPr sz="2000"/>
            </a:lvl6pPr>
            <a:lvl7pPr marL="2742462" indent="0">
              <a:buNone/>
              <a:defRPr sz="2000"/>
            </a:lvl7pPr>
            <a:lvl8pPr marL="3199536" indent="0">
              <a:buNone/>
              <a:defRPr sz="2000"/>
            </a:lvl8pPr>
            <a:lvl9pPr marL="365661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75" indent="0">
              <a:buNone/>
              <a:defRPr sz="1200"/>
            </a:lvl2pPr>
            <a:lvl3pPr marL="914154" indent="0">
              <a:buNone/>
              <a:defRPr sz="1100"/>
            </a:lvl3pPr>
            <a:lvl4pPr marL="1371232" indent="0">
              <a:buNone/>
              <a:defRPr sz="900"/>
            </a:lvl4pPr>
            <a:lvl5pPr marL="1828308" indent="0">
              <a:buNone/>
              <a:defRPr sz="900"/>
            </a:lvl5pPr>
            <a:lvl6pPr marL="2285390" indent="0">
              <a:buNone/>
              <a:defRPr sz="900"/>
            </a:lvl6pPr>
            <a:lvl7pPr marL="2742462" indent="0">
              <a:buNone/>
              <a:defRPr sz="900"/>
            </a:lvl7pPr>
            <a:lvl8pPr marL="3199536" indent="0">
              <a:buNone/>
              <a:defRPr sz="900"/>
            </a:lvl8pPr>
            <a:lvl9pPr marL="365661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492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78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87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39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4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72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89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1" indent="0">
              <a:buNone/>
              <a:defRPr sz="2800"/>
            </a:lvl2pPr>
            <a:lvl3pPr marL="913910" indent="0">
              <a:buNone/>
              <a:defRPr sz="2400"/>
            </a:lvl3pPr>
            <a:lvl4pPr marL="1370870" indent="0">
              <a:buNone/>
              <a:defRPr sz="2000"/>
            </a:lvl4pPr>
            <a:lvl5pPr marL="1827825" indent="0">
              <a:buNone/>
              <a:defRPr sz="2000"/>
            </a:lvl5pPr>
            <a:lvl6pPr marL="2284782" indent="0">
              <a:buNone/>
              <a:defRPr sz="2000"/>
            </a:lvl6pPr>
            <a:lvl7pPr marL="2741738" indent="0">
              <a:buNone/>
              <a:defRPr sz="2000"/>
            </a:lvl7pPr>
            <a:lvl8pPr marL="3198688" indent="0">
              <a:buNone/>
              <a:defRPr sz="2000"/>
            </a:lvl8pPr>
            <a:lvl9pPr marL="3655647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51" indent="0">
              <a:buNone/>
              <a:defRPr sz="1200"/>
            </a:lvl2pPr>
            <a:lvl3pPr marL="913910" indent="0">
              <a:buNone/>
              <a:defRPr sz="1100"/>
            </a:lvl3pPr>
            <a:lvl4pPr marL="1370870" indent="0">
              <a:buNone/>
              <a:defRPr sz="900"/>
            </a:lvl4pPr>
            <a:lvl5pPr marL="1827825" indent="0">
              <a:buNone/>
              <a:defRPr sz="900"/>
            </a:lvl5pPr>
            <a:lvl6pPr marL="2284782" indent="0">
              <a:buNone/>
              <a:defRPr sz="900"/>
            </a:lvl6pPr>
            <a:lvl7pPr marL="2741738" indent="0">
              <a:buNone/>
              <a:defRPr sz="900"/>
            </a:lvl7pPr>
            <a:lvl8pPr marL="3198688" indent="0">
              <a:buNone/>
              <a:defRPr sz="900"/>
            </a:lvl8pPr>
            <a:lvl9pPr marL="3655647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40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5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73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99" y="2214583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83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82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3" indent="0" algn="ctr">
              <a:buNone/>
              <a:defRPr/>
            </a:lvl5pPr>
            <a:lvl6pPr marL="2285718" indent="0" algn="ctr">
              <a:buNone/>
              <a:defRPr/>
            </a:lvl6pPr>
            <a:lvl7pPr marL="2742858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434845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367813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</p:spPr>
        <p:txBody>
          <a:bodyPr lIns="91430" tIns="45718" rIns="91430" bIns="45718"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052685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3273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347" indent="0">
              <a:buNone/>
              <a:defRPr sz="2100" b="1"/>
            </a:lvl2pPr>
            <a:lvl3pPr marL="912717" indent="0">
              <a:buNone/>
              <a:defRPr sz="1900" b="1"/>
            </a:lvl3pPr>
            <a:lvl4pPr marL="1369082" indent="0">
              <a:buNone/>
              <a:defRPr sz="1500" b="1"/>
            </a:lvl4pPr>
            <a:lvl5pPr marL="1825440" indent="0">
              <a:buNone/>
              <a:defRPr sz="1500" b="1"/>
            </a:lvl5pPr>
            <a:lvl6pPr marL="2281802" indent="0">
              <a:buNone/>
              <a:defRPr sz="1500" b="1"/>
            </a:lvl6pPr>
            <a:lvl7pPr marL="2738162" indent="0">
              <a:buNone/>
              <a:defRPr sz="1500" b="1"/>
            </a:lvl7pPr>
            <a:lvl8pPr marL="3194509" indent="0">
              <a:buNone/>
              <a:defRPr sz="1500" b="1"/>
            </a:lvl8pPr>
            <a:lvl9pPr marL="365086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347" indent="0">
              <a:buNone/>
              <a:defRPr sz="2100" b="1"/>
            </a:lvl2pPr>
            <a:lvl3pPr marL="912717" indent="0">
              <a:buNone/>
              <a:defRPr sz="1900" b="1"/>
            </a:lvl3pPr>
            <a:lvl4pPr marL="1369082" indent="0">
              <a:buNone/>
              <a:defRPr sz="1500" b="1"/>
            </a:lvl4pPr>
            <a:lvl5pPr marL="1825440" indent="0">
              <a:buNone/>
              <a:defRPr sz="1500" b="1"/>
            </a:lvl5pPr>
            <a:lvl6pPr marL="2281802" indent="0">
              <a:buNone/>
              <a:defRPr sz="1500" b="1"/>
            </a:lvl6pPr>
            <a:lvl7pPr marL="2738162" indent="0">
              <a:buNone/>
              <a:defRPr sz="1500" b="1"/>
            </a:lvl7pPr>
            <a:lvl8pPr marL="3194509" indent="0">
              <a:buNone/>
              <a:defRPr sz="1500" b="1"/>
            </a:lvl8pPr>
            <a:lvl9pPr marL="365086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05891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00453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082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226069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84503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305061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81695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3" indent="0" algn="ctr">
              <a:buNone/>
              <a:defRPr/>
            </a:lvl5pPr>
            <a:lvl6pPr marL="2285718" indent="0" algn="ctr">
              <a:buNone/>
              <a:defRPr/>
            </a:lvl6pPr>
            <a:lvl7pPr marL="2742858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434845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367813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30" tIns="45718" rIns="91430" bIns="45718"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0526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32733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058910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00453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0820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22606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84503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305061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81695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44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4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2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66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3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27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42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67" indent="0">
              <a:buNone/>
              <a:defRPr sz="2100" b="1"/>
            </a:lvl2pPr>
            <a:lvl3pPr marL="913344" indent="0">
              <a:buNone/>
              <a:defRPr sz="1900" b="1"/>
            </a:lvl3pPr>
            <a:lvl4pPr marL="1370022" indent="0">
              <a:buNone/>
              <a:defRPr sz="1500" b="1"/>
            </a:lvl4pPr>
            <a:lvl5pPr marL="1826693" indent="0">
              <a:buNone/>
              <a:defRPr sz="1500" b="1"/>
            </a:lvl5pPr>
            <a:lvl6pPr marL="2283370" indent="0">
              <a:buNone/>
              <a:defRPr sz="1500" b="1"/>
            </a:lvl6pPr>
            <a:lvl7pPr marL="2740042" indent="0">
              <a:buNone/>
              <a:defRPr sz="1500" b="1"/>
            </a:lvl7pPr>
            <a:lvl8pPr marL="3196707" indent="0">
              <a:buNone/>
              <a:defRPr sz="1500" b="1"/>
            </a:lvl8pPr>
            <a:lvl9pPr marL="365338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67" indent="0">
              <a:buNone/>
              <a:defRPr sz="2100" b="1"/>
            </a:lvl2pPr>
            <a:lvl3pPr marL="913344" indent="0">
              <a:buNone/>
              <a:defRPr sz="1900" b="1"/>
            </a:lvl3pPr>
            <a:lvl4pPr marL="1370022" indent="0">
              <a:buNone/>
              <a:defRPr sz="1500" b="1"/>
            </a:lvl4pPr>
            <a:lvl5pPr marL="1826693" indent="0">
              <a:buNone/>
              <a:defRPr sz="1500" b="1"/>
            </a:lvl5pPr>
            <a:lvl6pPr marL="2283370" indent="0">
              <a:buNone/>
              <a:defRPr sz="1500" b="1"/>
            </a:lvl6pPr>
            <a:lvl7pPr marL="2740042" indent="0">
              <a:buNone/>
              <a:defRPr sz="1500" b="1"/>
            </a:lvl7pPr>
            <a:lvl8pPr marL="3196707" indent="0">
              <a:buNone/>
              <a:defRPr sz="1500" b="1"/>
            </a:lvl8pPr>
            <a:lvl9pPr marL="365338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93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982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144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9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67" indent="0">
              <a:buNone/>
              <a:defRPr sz="1200"/>
            </a:lvl2pPr>
            <a:lvl3pPr marL="913344" indent="0">
              <a:buNone/>
              <a:defRPr sz="1100"/>
            </a:lvl3pPr>
            <a:lvl4pPr marL="1370022" indent="0">
              <a:buNone/>
              <a:defRPr sz="900"/>
            </a:lvl4pPr>
            <a:lvl5pPr marL="1826693" indent="0">
              <a:buNone/>
              <a:defRPr sz="900"/>
            </a:lvl5pPr>
            <a:lvl6pPr marL="2283370" indent="0">
              <a:buNone/>
              <a:defRPr sz="900"/>
            </a:lvl6pPr>
            <a:lvl7pPr marL="2740042" indent="0">
              <a:buNone/>
              <a:defRPr sz="900"/>
            </a:lvl7pPr>
            <a:lvl8pPr marL="3196707" indent="0">
              <a:buNone/>
              <a:defRPr sz="900"/>
            </a:lvl8pPr>
            <a:lvl9pPr marL="36533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502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15" y="33867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74" y="278554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67" indent="0">
              <a:buNone/>
              <a:defRPr sz="1200"/>
            </a:lvl2pPr>
            <a:lvl3pPr marL="913344" indent="0">
              <a:buNone/>
              <a:defRPr sz="1100"/>
            </a:lvl3pPr>
            <a:lvl4pPr marL="1370022" indent="0">
              <a:buNone/>
              <a:defRPr sz="900"/>
            </a:lvl4pPr>
            <a:lvl5pPr marL="1826693" indent="0">
              <a:buNone/>
              <a:defRPr sz="900"/>
            </a:lvl5pPr>
            <a:lvl6pPr marL="2283370" indent="0">
              <a:buNone/>
              <a:defRPr sz="900"/>
            </a:lvl6pPr>
            <a:lvl7pPr marL="2740042" indent="0">
              <a:buNone/>
              <a:defRPr sz="900"/>
            </a:lvl7pPr>
            <a:lvl8pPr marL="3196707" indent="0">
              <a:buNone/>
              <a:defRPr sz="900"/>
            </a:lvl8pPr>
            <a:lvl9pPr marL="36533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67" indent="0">
              <a:buNone/>
              <a:defRPr sz="2800"/>
            </a:lvl2pPr>
            <a:lvl3pPr marL="913344" indent="0">
              <a:buNone/>
              <a:defRPr sz="2400"/>
            </a:lvl3pPr>
            <a:lvl4pPr marL="1370022" indent="0">
              <a:buNone/>
              <a:defRPr sz="2100"/>
            </a:lvl4pPr>
            <a:lvl5pPr marL="1826693" indent="0">
              <a:buNone/>
              <a:defRPr sz="2100"/>
            </a:lvl5pPr>
            <a:lvl6pPr marL="2283370" indent="0">
              <a:buNone/>
              <a:defRPr sz="2100"/>
            </a:lvl6pPr>
            <a:lvl7pPr marL="2740042" indent="0">
              <a:buNone/>
              <a:defRPr sz="2100"/>
            </a:lvl7pPr>
            <a:lvl8pPr marL="3196707" indent="0">
              <a:buNone/>
              <a:defRPr sz="2100"/>
            </a:lvl8pPr>
            <a:lvl9pPr marL="365338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61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10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1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347" indent="0">
              <a:buNone/>
              <a:defRPr sz="1200"/>
            </a:lvl2pPr>
            <a:lvl3pPr marL="912717" indent="0">
              <a:buNone/>
              <a:defRPr sz="1100"/>
            </a:lvl3pPr>
            <a:lvl4pPr marL="1369082" indent="0">
              <a:buNone/>
              <a:defRPr sz="900"/>
            </a:lvl4pPr>
            <a:lvl5pPr marL="1825440" indent="0">
              <a:buNone/>
              <a:defRPr sz="900"/>
            </a:lvl5pPr>
            <a:lvl6pPr marL="2281802" indent="0">
              <a:buNone/>
              <a:defRPr sz="900"/>
            </a:lvl6pPr>
            <a:lvl7pPr marL="2738162" indent="0">
              <a:buNone/>
              <a:defRPr sz="900"/>
            </a:lvl7pPr>
            <a:lvl8pPr marL="3194509" indent="0">
              <a:buNone/>
              <a:defRPr sz="900"/>
            </a:lvl8pPr>
            <a:lvl9pPr marL="365086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0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347" indent="0">
              <a:buNone/>
              <a:defRPr sz="1200"/>
            </a:lvl2pPr>
            <a:lvl3pPr marL="912717" indent="0">
              <a:buNone/>
              <a:defRPr sz="1100"/>
            </a:lvl3pPr>
            <a:lvl4pPr marL="1369082" indent="0">
              <a:buNone/>
              <a:defRPr sz="900"/>
            </a:lvl4pPr>
            <a:lvl5pPr marL="1825440" indent="0">
              <a:buNone/>
              <a:defRPr sz="900"/>
            </a:lvl5pPr>
            <a:lvl6pPr marL="2281802" indent="0">
              <a:buNone/>
              <a:defRPr sz="900"/>
            </a:lvl6pPr>
            <a:lvl7pPr marL="2738162" indent="0">
              <a:buNone/>
              <a:defRPr sz="900"/>
            </a:lvl7pPr>
            <a:lvl8pPr marL="3194509" indent="0">
              <a:buNone/>
              <a:defRPr sz="900"/>
            </a:lvl8pPr>
            <a:lvl9pPr marL="365086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347" indent="0">
              <a:buNone/>
              <a:defRPr sz="2800"/>
            </a:lvl2pPr>
            <a:lvl3pPr marL="912717" indent="0">
              <a:buNone/>
              <a:defRPr sz="2400"/>
            </a:lvl3pPr>
            <a:lvl4pPr marL="1369082" indent="0">
              <a:buNone/>
              <a:defRPr sz="2100"/>
            </a:lvl4pPr>
            <a:lvl5pPr marL="1825440" indent="0">
              <a:buNone/>
              <a:defRPr sz="2100"/>
            </a:lvl5pPr>
            <a:lvl6pPr marL="2281802" indent="0">
              <a:buNone/>
              <a:defRPr sz="2100"/>
            </a:lvl6pPr>
            <a:lvl7pPr marL="2738162" indent="0">
              <a:buNone/>
              <a:defRPr sz="2100"/>
            </a:lvl7pPr>
            <a:lvl8pPr marL="3194509" indent="0">
              <a:buNone/>
              <a:defRPr sz="2100"/>
            </a:lvl8pPr>
            <a:lvl9pPr marL="3650867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4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39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81" indent="0">
              <a:buNone/>
              <a:defRPr sz="2400"/>
            </a:lvl3pPr>
            <a:lvl4pPr marL="1370974" indent="0">
              <a:buNone/>
              <a:defRPr sz="2100"/>
            </a:lvl4pPr>
            <a:lvl5pPr marL="1827962" indent="0">
              <a:buNone/>
              <a:defRPr sz="2100"/>
            </a:lvl5pPr>
            <a:lvl6pPr marL="2284962" indent="0">
              <a:buNone/>
              <a:defRPr sz="2100"/>
            </a:lvl6pPr>
            <a:lvl7pPr marL="2741945" indent="0">
              <a:buNone/>
              <a:defRPr sz="2100"/>
            </a:lvl7pPr>
            <a:lvl8pPr marL="3198928" indent="0">
              <a:buNone/>
              <a:defRPr sz="2100"/>
            </a:lvl8pPr>
            <a:lvl9pPr marL="365591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69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1" indent="0">
              <a:buNone/>
              <a:defRPr sz="2100" b="1"/>
            </a:lvl2pPr>
            <a:lvl3pPr marL="914113" indent="0">
              <a:buNone/>
              <a:defRPr sz="1900" b="1"/>
            </a:lvl3pPr>
            <a:lvl4pPr marL="1371170" indent="0">
              <a:buNone/>
              <a:defRPr sz="1500" b="1"/>
            </a:lvl4pPr>
            <a:lvl5pPr marL="1828228" indent="0">
              <a:buNone/>
              <a:defRPr sz="1500" b="1"/>
            </a:lvl5pPr>
            <a:lvl6pPr marL="2285290" indent="0">
              <a:buNone/>
              <a:defRPr sz="1500" b="1"/>
            </a:lvl6pPr>
            <a:lvl7pPr marL="2742342" indent="0">
              <a:buNone/>
              <a:defRPr sz="1500" b="1"/>
            </a:lvl7pPr>
            <a:lvl8pPr marL="3199392" indent="0">
              <a:buNone/>
              <a:defRPr sz="1500" b="1"/>
            </a:lvl8pPr>
            <a:lvl9pPr marL="3656443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9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1" indent="0">
              <a:buNone/>
              <a:defRPr sz="2100" b="1"/>
            </a:lvl2pPr>
            <a:lvl3pPr marL="914113" indent="0">
              <a:buNone/>
              <a:defRPr sz="1900" b="1"/>
            </a:lvl3pPr>
            <a:lvl4pPr marL="1371170" indent="0">
              <a:buNone/>
              <a:defRPr sz="1500" b="1"/>
            </a:lvl4pPr>
            <a:lvl5pPr marL="1828228" indent="0">
              <a:buNone/>
              <a:defRPr sz="1500" b="1"/>
            </a:lvl5pPr>
            <a:lvl6pPr marL="2285290" indent="0">
              <a:buNone/>
              <a:defRPr sz="1500" b="1"/>
            </a:lvl6pPr>
            <a:lvl7pPr marL="2742342" indent="0">
              <a:buNone/>
              <a:defRPr sz="1500" b="1"/>
            </a:lvl7pPr>
            <a:lvl8pPr marL="3199392" indent="0">
              <a:buNone/>
              <a:defRPr sz="1500" b="1"/>
            </a:lvl8pPr>
            <a:lvl9pPr marL="3656443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1" indent="0">
              <a:buNone/>
              <a:defRPr sz="1200"/>
            </a:lvl2pPr>
            <a:lvl3pPr marL="914113" indent="0">
              <a:buNone/>
              <a:defRPr sz="1100"/>
            </a:lvl3pPr>
            <a:lvl4pPr marL="1371170" indent="0">
              <a:buNone/>
              <a:defRPr sz="900"/>
            </a:lvl4pPr>
            <a:lvl5pPr marL="1828228" indent="0">
              <a:buNone/>
              <a:defRPr sz="900"/>
            </a:lvl5pPr>
            <a:lvl6pPr marL="2285290" indent="0">
              <a:buNone/>
              <a:defRPr sz="900"/>
            </a:lvl6pPr>
            <a:lvl7pPr marL="2742342" indent="0">
              <a:buNone/>
              <a:defRPr sz="900"/>
            </a:lvl7pPr>
            <a:lvl8pPr marL="3199392" indent="0">
              <a:buNone/>
              <a:defRPr sz="900"/>
            </a:lvl8pPr>
            <a:lvl9pPr marL="3656443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1" indent="0">
              <a:buNone/>
              <a:defRPr sz="2800"/>
            </a:lvl2pPr>
            <a:lvl3pPr marL="914113" indent="0">
              <a:buNone/>
              <a:defRPr sz="2400"/>
            </a:lvl3pPr>
            <a:lvl4pPr marL="1371170" indent="0">
              <a:buNone/>
              <a:defRPr sz="2100"/>
            </a:lvl4pPr>
            <a:lvl5pPr marL="1828228" indent="0">
              <a:buNone/>
              <a:defRPr sz="2100"/>
            </a:lvl5pPr>
            <a:lvl6pPr marL="2285290" indent="0">
              <a:buNone/>
              <a:defRPr sz="2100"/>
            </a:lvl6pPr>
            <a:lvl7pPr marL="2742342" indent="0">
              <a:buNone/>
              <a:defRPr sz="2100"/>
            </a:lvl7pPr>
            <a:lvl8pPr marL="3199392" indent="0">
              <a:buNone/>
              <a:defRPr sz="2100"/>
            </a:lvl8pPr>
            <a:lvl9pPr marL="365644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1" indent="0">
              <a:buNone/>
              <a:defRPr sz="1200"/>
            </a:lvl2pPr>
            <a:lvl3pPr marL="914113" indent="0">
              <a:buNone/>
              <a:defRPr sz="1100"/>
            </a:lvl3pPr>
            <a:lvl4pPr marL="1371170" indent="0">
              <a:buNone/>
              <a:defRPr sz="900"/>
            </a:lvl4pPr>
            <a:lvl5pPr marL="1828228" indent="0">
              <a:buNone/>
              <a:defRPr sz="900"/>
            </a:lvl5pPr>
            <a:lvl6pPr marL="2285290" indent="0">
              <a:buNone/>
              <a:defRPr sz="900"/>
            </a:lvl6pPr>
            <a:lvl7pPr marL="2742342" indent="0">
              <a:buNone/>
              <a:defRPr sz="900"/>
            </a:lvl7pPr>
            <a:lvl8pPr marL="3199392" indent="0">
              <a:buNone/>
              <a:defRPr sz="900"/>
            </a:lvl8pPr>
            <a:lvl9pPr marL="3656443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4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81" indent="0">
              <a:buNone/>
              <a:defRPr sz="2400"/>
            </a:lvl3pPr>
            <a:lvl4pPr marL="1370974" indent="0">
              <a:buNone/>
              <a:defRPr sz="2100"/>
            </a:lvl4pPr>
            <a:lvl5pPr marL="1827962" indent="0">
              <a:buNone/>
              <a:defRPr sz="2100"/>
            </a:lvl5pPr>
            <a:lvl6pPr marL="2284962" indent="0">
              <a:buNone/>
              <a:defRPr sz="2100"/>
            </a:lvl6pPr>
            <a:lvl7pPr marL="2741945" indent="0">
              <a:buNone/>
              <a:defRPr sz="2100"/>
            </a:lvl7pPr>
            <a:lvl8pPr marL="3198928" indent="0">
              <a:buNone/>
              <a:defRPr sz="2100"/>
            </a:lvl8pPr>
            <a:lvl9pPr marL="365591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2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2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0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6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1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2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2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7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3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4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6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7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7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9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15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7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6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0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6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1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80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7" y="6250380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0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7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7000" t="-1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893" tIns="60946" rIns="121893" bIns="6094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39187" y="6359552"/>
            <a:ext cx="743124" cy="4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3" tIns="60946" rIns="121893" bIns="60946">
            <a:spAutoFit/>
          </a:bodyPr>
          <a:lstStyle/>
          <a:p>
            <a:fld id="{F48C3556-2893-4F5C-B47D-2BB6FEB3CBFC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85979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33" r:id="rId3"/>
    <p:sldLayoutId id="2147485334" r:id="rId4"/>
    <p:sldLayoutId id="2147485335" r:id="rId5"/>
    <p:sldLayoutId id="2147485336" r:id="rId6"/>
    <p:sldLayoutId id="2147485337" r:id="rId7"/>
    <p:sldLayoutId id="2147485338" r:id="rId8"/>
    <p:sldLayoutId id="2147485339" r:id="rId9"/>
    <p:sldLayoutId id="2147485340" r:id="rId10"/>
    <p:sldLayoutId id="2147485341" r:id="rId11"/>
  </p:sldLayoutIdLst>
  <p:txStyles>
    <p:titleStyle>
      <a:lvl1pPr algn="l" defTabSz="914173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7000" t="-1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12/19/2021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39185" y="6359541"/>
            <a:ext cx="743147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04" tIns="60952" rIns="121904" bIns="60952">
            <a:spAutoFit/>
          </a:bodyPr>
          <a:lstStyle/>
          <a:p>
            <a:fld id="{F48C3556-2893-4F5C-B47D-2BB6FEB3CBFC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3131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</p:sldLayoutIdLst>
  <p:txStyles>
    <p:titleStyle>
      <a:lvl1pPr algn="l" defTabSz="914264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4" tIns="45682" rIns="91354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56"/>
            <a:ext cx="5048920" cy="365125"/>
          </a:xfrm>
          <a:prstGeom prst="rect">
            <a:avLst/>
          </a:prstGeom>
        </p:spPr>
        <p:txBody>
          <a:bodyPr vert="horz" lIns="91354" tIns="45682" rIns="91354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56"/>
            <a:ext cx="5048921" cy="365125"/>
          </a:xfrm>
          <a:prstGeom prst="rect">
            <a:avLst/>
          </a:prstGeom>
        </p:spPr>
        <p:txBody>
          <a:bodyPr vert="horz" lIns="91354" tIns="45682" rIns="91354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6"/>
            <a:ext cx="1549101" cy="365125"/>
          </a:xfrm>
          <a:prstGeom prst="rect">
            <a:avLst/>
          </a:prstGeom>
        </p:spPr>
        <p:txBody>
          <a:bodyPr vert="horz" lIns="91354" tIns="45682" rIns="91354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4" y="2675467"/>
            <a:ext cx="9877777" cy="3450696"/>
          </a:xfrm>
          <a:prstGeom prst="rect">
            <a:avLst/>
          </a:prstGeom>
        </p:spPr>
        <p:txBody>
          <a:bodyPr vert="horz" lIns="91354" tIns="45682" rIns="91354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51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8" indent="-274056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2" indent="-228378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4" indent="-228378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25" indent="-228378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57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89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14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50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1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3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6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2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0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50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99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59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8" tIns="45714" rIns="91418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418" tIns="45714" rIns="91418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8"/>
            <a:ext cx="2844800" cy="365125"/>
          </a:xfrm>
          <a:prstGeom prst="rect">
            <a:avLst/>
          </a:prstGeom>
        </p:spPr>
        <p:txBody>
          <a:bodyPr vert="horz" lIns="91418" tIns="45714" rIns="9141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8"/>
            <a:ext cx="3860800" cy="365125"/>
          </a:xfrm>
          <a:prstGeom prst="rect">
            <a:avLst/>
          </a:prstGeom>
        </p:spPr>
        <p:txBody>
          <a:bodyPr vert="horz" lIns="91418" tIns="45714" rIns="9141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8"/>
            <a:ext cx="2844800" cy="365125"/>
          </a:xfrm>
          <a:prstGeom prst="rect">
            <a:avLst/>
          </a:prstGeom>
        </p:spPr>
        <p:txBody>
          <a:bodyPr vert="horz" lIns="91418" tIns="45714" rIns="9141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15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0" indent="-34281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9" indent="-285677" algn="l" defTabSz="91415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8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3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2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0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6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8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4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8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0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2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1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2" tIns="45702" rIns="91392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2" tIns="45702" rIns="91392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92" tIns="45702" rIns="9139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92" tIns="45702" rIns="9139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92" tIns="45702" rIns="9139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9590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  <p:sldLayoutId id="2147485390" r:id="rId12"/>
  </p:sldLayoutIdLst>
  <p:hf sldNum="0" hdr="0" ftr="0" dt="0"/>
  <p:txStyles>
    <p:titleStyle>
      <a:lvl1pPr algn="ctr" defTabSz="91391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721" indent="-342721" algn="l" defTabSz="91391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3" indent="-285598" algn="l" defTabSz="91391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90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4" indent="-228478" algn="l" defTabSz="91391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03" indent="-228478" algn="l" defTabSz="91391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0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4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72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26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0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5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2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8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8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7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2" y="6359531"/>
            <a:ext cx="681597" cy="4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8" rIns="91430" bIns="45718">
            <a:spAutoFit/>
          </a:bodyPr>
          <a:lstStyle/>
          <a:p>
            <a:fld id="{5FB8F51B-DD46-442E-A2CC-8DBC5974F728}" type="slidenum"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0050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4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8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3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7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8" indent="-342858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58" indent="-228573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00" indent="-228573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4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86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30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7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18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88" y="6359531"/>
            <a:ext cx="681597" cy="4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8" rIns="91430" bIns="45718">
            <a:spAutoFit/>
          </a:bodyPr>
          <a:lstStyle/>
          <a:p>
            <a:fld id="{5FB8F51B-DD46-442E-A2CC-8DBC5974F728}" type="slidenum"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0050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4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8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3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7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8" indent="-342858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58" indent="-228573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00" indent="-228573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4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86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30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7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18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74" rIns="9133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2"/>
            <a:ext cx="5048920" cy="365125"/>
          </a:xfrm>
          <a:prstGeom prst="rect">
            <a:avLst/>
          </a:prstGeom>
        </p:spPr>
        <p:txBody>
          <a:bodyPr vert="horz" lIns="91336" tIns="45674" rIns="9133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26" y="6250352"/>
            <a:ext cx="5048921" cy="365125"/>
          </a:xfrm>
          <a:prstGeom prst="rect">
            <a:avLst/>
          </a:prstGeom>
        </p:spPr>
        <p:txBody>
          <a:bodyPr vert="horz" lIns="91336" tIns="45674" rIns="9133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8"/>
            <a:ext cx="1549101" cy="365125"/>
          </a:xfrm>
          <a:prstGeom prst="rect">
            <a:avLst/>
          </a:prstGeom>
        </p:spPr>
        <p:txBody>
          <a:bodyPr vert="horz" lIns="91336" tIns="45674" rIns="9133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1" y="2675467"/>
            <a:ext cx="9877777" cy="3450696"/>
          </a:xfrm>
          <a:prstGeom prst="rect">
            <a:avLst/>
          </a:prstGeom>
        </p:spPr>
        <p:txBody>
          <a:bodyPr vert="horz" lIns="91336" tIns="45674" rIns="9133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</p:sldLayoutIdLst>
  <p:txStyles>
    <p:titleStyle>
      <a:lvl1pPr algn="ctr" defTabSz="913344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05" indent="-274005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02" indent="-274005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75" indent="-228337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82" indent="-228337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54" indent="-228337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029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701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369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042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7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44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22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93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70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42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07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83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76" tIns="45650" rIns="91276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0"/>
            <a:ext cx="5048920" cy="365125"/>
          </a:xfrm>
          <a:prstGeom prst="rect">
            <a:avLst/>
          </a:prstGeom>
        </p:spPr>
        <p:txBody>
          <a:bodyPr vert="horz" lIns="91276" tIns="45650" rIns="91276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1" y="6250400"/>
            <a:ext cx="5048921" cy="365125"/>
          </a:xfrm>
          <a:prstGeom prst="rect">
            <a:avLst/>
          </a:prstGeom>
        </p:spPr>
        <p:txBody>
          <a:bodyPr vert="horz" lIns="91276" tIns="45650" rIns="91276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0"/>
            <a:ext cx="1549101" cy="365125"/>
          </a:xfrm>
          <a:prstGeom prst="rect">
            <a:avLst/>
          </a:prstGeom>
        </p:spPr>
        <p:txBody>
          <a:bodyPr vert="horz" lIns="91276" tIns="45650" rIns="91276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5" y="2675467"/>
            <a:ext cx="9877777" cy="3450696"/>
          </a:xfrm>
          <a:prstGeom prst="rect">
            <a:avLst/>
          </a:prstGeom>
        </p:spPr>
        <p:txBody>
          <a:bodyPr vert="horz" lIns="91276" tIns="45650" rIns="91276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7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18" indent="-273818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208" indent="-273818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85" indent="-228180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898" indent="-228180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349" indent="-228180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806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258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705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162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7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2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0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02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62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09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7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4" tIns="45710" rIns="91404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404" tIns="45710" rIns="91404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2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2"/>
            <a:ext cx="3860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2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98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6" indent="-342746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5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4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8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4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8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80"/>
            <a:ext cx="284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80"/>
            <a:ext cx="3860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80"/>
            <a:ext cx="284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113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8" indent="-342798" algn="l" defTabSz="914113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5" indent="-285665" algn="l" defTabSz="914113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96" indent="-228532" algn="l" defTabSz="91411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7" indent="-228532" algn="l" defTabSz="914113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09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6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24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86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3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0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8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0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2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2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3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4" tIns="45710" rIns="91404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404" tIns="45710" rIns="91404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36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2021-12-19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36"/>
            <a:ext cx="3860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36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98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6" indent="-342746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5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4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8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4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8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2" y="6250368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7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6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4" y="6250356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2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0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44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26" y="6250344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0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4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2" y="6250368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7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589"/>
            <a:ext cx="3048000" cy="31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6" tIns="45674" rIns="91326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1840516" cy="1862028"/>
          </a:xfrm>
          <a:prstGeom prst="rect">
            <a:avLst/>
          </a:prstGeom>
          <a:noFill/>
        </p:spPr>
        <p:txBody>
          <a:bodyPr wrap="none" lIns="91404" tIns="45710" rIns="91404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5520" y="1196755"/>
            <a:ext cx="8640960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나를 위해 이 땅에 오신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하나님의 사랑하는 아들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기다려요 난</a:t>
            </a:r>
            <a:r>
              <a:rPr lang="en-US" altLang="ko-KR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 </a:t>
            </a:r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내가 가장 사랑하는 분</a:t>
            </a:r>
          </a:p>
        </p:txBody>
      </p:sp>
    </p:spTree>
    <p:extLst>
      <p:ext uri="{BB962C8B-B14F-4D97-AF65-F5344CB8AC3E}">
        <p14:creationId xmlns:p14="http://schemas.microsoft.com/office/powerpoint/2010/main" val="145542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544" y="1052739"/>
            <a:ext cx="8280920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나는 기다려요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예수님을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나를 위해 이 땅에 오신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온 세상을 구원하신 왕 </a:t>
            </a:r>
          </a:p>
        </p:txBody>
      </p:sp>
    </p:spTree>
    <p:extLst>
      <p:ext uri="{BB962C8B-B14F-4D97-AF65-F5344CB8AC3E}">
        <p14:creationId xmlns:p14="http://schemas.microsoft.com/office/powerpoint/2010/main" val="186440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85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48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78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66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37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21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63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41" y="9"/>
            <a:ext cx="9353551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548682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5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54" tIns="45682" rIns="91354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8"/>
            <a:ext cx="10513168" cy="2092807"/>
          </a:xfrm>
          <a:prstGeom prst="rect">
            <a:avLst/>
          </a:prstGeom>
          <a:noFill/>
        </p:spPr>
        <p:txBody>
          <a:bodyPr wrap="square" lIns="91354" tIns="45682" rIns="91354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대강 절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네 번째 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85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48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783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661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4"/>
            <a:ext cx="12192000" cy="4708945"/>
          </a:xfrm>
          <a:prstGeom prst="rect">
            <a:avLst/>
          </a:prstGeom>
          <a:noFill/>
        </p:spPr>
        <p:txBody>
          <a:bodyPr wrap="square" lIns="91392" tIns="45702" rIns="9139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50675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3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211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639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14" tIns="45710" rIns="91414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171564" y="5006773"/>
            <a:ext cx="7848872" cy="1308035"/>
          </a:xfrm>
          <a:prstGeom prst="rect">
            <a:avLst/>
          </a:prstGeom>
          <a:noFill/>
        </p:spPr>
        <p:txBody>
          <a:bodyPr wrap="square" lIns="91414" tIns="45710" rIns="91414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채정례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6969656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3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047555" y="2183529"/>
            <a:ext cx="7848872" cy="2416027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출애굽기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34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5~7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74"/>
            <a:ext cx="9144000" cy="1369513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5"/>
            <a:ext cx="10873208" cy="4231908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>
                <a:solidFill>
                  <a:prstClr val="black"/>
                </a:solidFill>
              </a:rPr>
              <a:t>출애굽기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34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400" b="1" dirty="0">
                <a:solidFill>
                  <a:prstClr val="black"/>
                </a:solidFill>
              </a:rPr>
              <a:t>5 </a:t>
            </a:r>
            <a:r>
              <a:rPr lang="ko-KR" altLang="en-US" sz="5400" b="1" dirty="0">
                <a:solidFill>
                  <a:prstClr val="black"/>
                </a:solidFill>
              </a:rPr>
              <a:t>여호와께서 구름 가운데에 강림하사 그와 함께 거기 서서 여호와의 이름을 </a:t>
            </a:r>
            <a:r>
              <a:rPr lang="ko-KR" altLang="en-US" sz="5400" b="1" dirty="0" err="1">
                <a:solidFill>
                  <a:prstClr val="black"/>
                </a:solidFill>
              </a:rPr>
              <a:t>선포하실새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74"/>
            <a:ext cx="9144000" cy="1369513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5"/>
            <a:ext cx="10873208" cy="5124460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>
                <a:solidFill>
                  <a:prstClr val="black"/>
                </a:solidFill>
              </a:rPr>
              <a:t>출애굽기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34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500" b="1" dirty="0">
                <a:solidFill>
                  <a:prstClr val="black"/>
                </a:solidFill>
              </a:rPr>
              <a:t>6 </a:t>
            </a:r>
            <a:r>
              <a:rPr lang="ko-KR" altLang="en-US" sz="5500" b="1" spc="-100" dirty="0">
                <a:solidFill>
                  <a:prstClr val="black"/>
                </a:solidFill>
              </a:rPr>
              <a:t>여호와께서 그의 앞으로 지나시며 </a:t>
            </a:r>
            <a:r>
              <a:rPr lang="ko-KR" altLang="en-US" sz="5500" b="1" dirty="0" err="1">
                <a:solidFill>
                  <a:prstClr val="black"/>
                </a:solidFill>
              </a:rPr>
              <a:t>선포하시되</a:t>
            </a:r>
            <a:r>
              <a:rPr lang="ko-KR" altLang="en-US" sz="5500" b="1" dirty="0">
                <a:solidFill>
                  <a:prstClr val="black"/>
                </a:solidFill>
              </a:rPr>
              <a:t> </a:t>
            </a:r>
            <a:r>
              <a:rPr lang="ko-KR" altLang="en-US" sz="5500" b="1" dirty="0" err="1">
                <a:solidFill>
                  <a:prstClr val="black"/>
                </a:solidFill>
              </a:rPr>
              <a:t>여호와라</a:t>
            </a:r>
            <a:r>
              <a:rPr lang="ko-KR" altLang="en-US" sz="5500" b="1" dirty="0">
                <a:solidFill>
                  <a:prstClr val="black"/>
                </a:solidFill>
              </a:rPr>
              <a:t> </a:t>
            </a:r>
            <a:r>
              <a:rPr lang="ko-KR" altLang="en-US" sz="5500" b="1" dirty="0" err="1">
                <a:solidFill>
                  <a:prstClr val="black"/>
                </a:solidFill>
              </a:rPr>
              <a:t>여호와라</a:t>
            </a:r>
            <a:r>
              <a:rPr lang="ko-KR" altLang="en-US" sz="5500" b="1" dirty="0">
                <a:solidFill>
                  <a:prstClr val="black"/>
                </a:solidFill>
              </a:rPr>
              <a:t> 자비롭고 은혜롭고 노하기를 </a:t>
            </a:r>
            <a:r>
              <a:rPr lang="ko-KR" altLang="en-US" sz="5500" b="1" dirty="0" err="1">
                <a:solidFill>
                  <a:prstClr val="black"/>
                </a:solidFill>
              </a:rPr>
              <a:t>더디하고</a:t>
            </a:r>
            <a:r>
              <a:rPr lang="ko-KR" altLang="en-US" sz="5500" b="1" dirty="0">
                <a:solidFill>
                  <a:prstClr val="black"/>
                </a:solidFill>
              </a:rPr>
              <a:t> 인자와 진실이 많은 하나님이라</a:t>
            </a:r>
            <a:endParaRPr lang="en-US" altLang="ko-KR" sz="5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886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74"/>
            <a:ext cx="9144000" cy="1369513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5"/>
            <a:ext cx="10873208" cy="5124460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>
                <a:solidFill>
                  <a:prstClr val="black"/>
                </a:solidFill>
              </a:rPr>
              <a:t>출애굽기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34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500" b="1" dirty="0">
                <a:solidFill>
                  <a:prstClr val="black"/>
                </a:solidFill>
              </a:rPr>
              <a:t>7 </a:t>
            </a:r>
            <a:r>
              <a:rPr lang="ko-KR" altLang="en-US" sz="5500" b="1" dirty="0">
                <a:solidFill>
                  <a:prstClr val="black"/>
                </a:solidFill>
              </a:rPr>
              <a:t>인자를 천대까지 베풀며 악과 과실과 죄를 </a:t>
            </a:r>
            <a:r>
              <a:rPr lang="ko-KR" altLang="en-US" sz="5500" b="1" dirty="0" err="1">
                <a:solidFill>
                  <a:prstClr val="black"/>
                </a:solidFill>
              </a:rPr>
              <a:t>용서하리라</a:t>
            </a:r>
            <a:r>
              <a:rPr lang="ko-KR" altLang="en-US" sz="5500" b="1" dirty="0">
                <a:solidFill>
                  <a:prstClr val="black"/>
                </a:solidFill>
              </a:rPr>
              <a:t> 그러나 벌을 면제하지는 아니하고 아버지의 악행을 자손 삼사 대까지 </a:t>
            </a:r>
            <a:r>
              <a:rPr lang="ko-KR" altLang="en-US" sz="5500" b="1" dirty="0" err="1">
                <a:solidFill>
                  <a:prstClr val="black"/>
                </a:solidFill>
              </a:rPr>
              <a:t>보응하리라</a:t>
            </a:r>
            <a:endParaRPr lang="en-US" altLang="ko-KR" sz="5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853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67"/>
            <a:ext cx="7848872" cy="1323423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423592" y="3035988"/>
            <a:ext cx="7488833" cy="907921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금송아지를 만들었어요</a:t>
            </a:r>
            <a:endParaRPr lang="ko-KR" altLang="en-US" sz="53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6" y="44540"/>
            <a:ext cx="10153128" cy="59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528" y="5877289"/>
            <a:ext cx="8928992" cy="138499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2800" b="1" dirty="0"/>
              <a:t>어린이 교회 헌금계좌 </a:t>
            </a:r>
            <a:r>
              <a:rPr lang="en-US" altLang="ko-KR" sz="2800" b="1" dirty="0"/>
              <a:t>3333-14-2587178</a:t>
            </a:r>
          </a:p>
          <a:p>
            <a:pPr algn="ctr"/>
            <a:r>
              <a:rPr lang="en-US" altLang="ko-KR" sz="2800" b="1" dirty="0"/>
              <a:t>(</a:t>
            </a:r>
            <a:r>
              <a:rPr lang="ko-KR" altLang="en-US" sz="2800" b="1" dirty="0"/>
              <a:t>카카오뱅크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황 세라</a:t>
            </a:r>
            <a:endParaRPr lang="en-US" altLang="ko-KR" sz="2800" b="1" dirty="0"/>
          </a:p>
          <a:p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00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1"/>
            <a:ext cx="12192000" cy="5863107"/>
          </a:xfrm>
          <a:prstGeom prst="rect">
            <a:avLst/>
          </a:prstGeom>
          <a:noFill/>
        </p:spPr>
        <p:txBody>
          <a:bodyPr wrap="square" lIns="91392" tIns="45702" rIns="9139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67051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-38098"/>
            <a:ext cx="10297144" cy="59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5805281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35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528" y="5877289"/>
            <a:ext cx="8928992" cy="138499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어린이 교회 헌금계좌 </a:t>
            </a:r>
            <a:r>
              <a:rPr lang="en-US" altLang="ko-KR" sz="2800" b="1" dirty="0">
                <a:solidFill>
                  <a:prstClr val="black"/>
                </a:solidFill>
              </a:rPr>
              <a:t>3333-14-2587178</a:t>
            </a:r>
          </a:p>
          <a:p>
            <a:pPr algn="ctr"/>
            <a:r>
              <a:rPr lang="en-US" altLang="ko-KR" sz="2800" b="1" dirty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카카오뱅크</a:t>
            </a:r>
            <a:r>
              <a:rPr lang="en-US" altLang="ko-KR" sz="2800" b="1" dirty="0">
                <a:solidFill>
                  <a:prstClr val="black"/>
                </a:solidFill>
              </a:rPr>
              <a:t>) </a:t>
            </a:r>
            <a:r>
              <a:rPr lang="ko-KR" altLang="en-US" sz="2800" b="1" dirty="0">
                <a:solidFill>
                  <a:prstClr val="black"/>
                </a:solidFill>
              </a:rPr>
              <a:t>황 세라</a:t>
            </a:r>
            <a:endParaRPr lang="en-US" altLang="ko-KR" sz="2800" b="1" dirty="0">
              <a:solidFill>
                <a:prstClr val="black"/>
              </a:solidFill>
            </a:endParaRPr>
          </a:p>
          <a:p>
            <a:endParaRPr lang="ko-KR" alt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3" y="0"/>
            <a:ext cx="10225137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5805281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7" y="11994"/>
            <a:ext cx="10657185" cy="579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711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3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171564" y="5006779"/>
            <a:ext cx="7848872" cy="1308031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권혜정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07"/>
            <a:ext cx="9144000" cy="836615"/>
          </a:xfrm>
        </p:spPr>
        <p:txBody>
          <a:bodyPr vert="horz" lIns="808986" tIns="45674" rIns="91326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9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90" y="3141700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90" y="4942097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2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0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2" tIns="45678" rIns="91342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89"/>
            <a:ext cx="3575720" cy="5632299"/>
          </a:xfrm>
          <a:prstGeom prst="rect">
            <a:avLst/>
          </a:prstGeom>
          <a:noFill/>
        </p:spPr>
        <p:txBody>
          <a:bodyPr wrap="square" lIns="91418" tIns="45714" rIns="91418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-17647"/>
            <a:ext cx="97899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7648" y="2204870"/>
            <a:ext cx="6480720" cy="144655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ko-KR" altLang="en-US" sz="8800" b="1" dirty="0">
                <a:solidFill>
                  <a:prstClr val="white"/>
                </a:solidFill>
                <a:latin typeface="Castellar" panose="020A0402060406010301" pitchFamily="18" charset="0"/>
              </a:rPr>
              <a:t>난 기다려요</a:t>
            </a:r>
          </a:p>
        </p:txBody>
      </p:sp>
    </p:spTree>
    <p:extLst>
      <p:ext uri="{BB962C8B-B14F-4D97-AF65-F5344CB8AC3E}">
        <p14:creationId xmlns:p14="http://schemas.microsoft.com/office/powerpoint/2010/main" val="106731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3552" y="764716"/>
            <a:ext cx="7992888" cy="470898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하얀 눈송이</a:t>
            </a:r>
            <a:r>
              <a:rPr lang="en-US" altLang="ko-KR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 </a:t>
            </a:r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빨간 산타클로스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 </a:t>
            </a:r>
          </a:p>
        </p:txBody>
      </p:sp>
    </p:spTree>
    <p:extLst>
      <p:ext uri="{BB962C8B-B14F-4D97-AF65-F5344CB8AC3E}">
        <p14:creationId xmlns:p14="http://schemas.microsoft.com/office/powerpoint/2010/main" val="133008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4837" y="1052743"/>
            <a:ext cx="7992888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멋진 장난감 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기다려요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예수님을</a:t>
            </a:r>
          </a:p>
        </p:txBody>
      </p:sp>
    </p:spTree>
    <p:extLst>
      <p:ext uri="{BB962C8B-B14F-4D97-AF65-F5344CB8AC3E}">
        <p14:creationId xmlns:p14="http://schemas.microsoft.com/office/powerpoint/2010/main" val="216430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3552" y="764716"/>
            <a:ext cx="7992888" cy="470898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하얀 눈송이</a:t>
            </a:r>
            <a:r>
              <a:rPr lang="en-US" altLang="ko-KR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 </a:t>
            </a:r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빨간 산타클로스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 </a:t>
            </a:r>
          </a:p>
        </p:txBody>
      </p:sp>
    </p:spTree>
    <p:extLst>
      <p:ext uri="{BB962C8B-B14F-4D97-AF65-F5344CB8AC3E}">
        <p14:creationId xmlns:p14="http://schemas.microsoft.com/office/powerpoint/2010/main" val="106804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4837" y="1052743"/>
            <a:ext cx="7992888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멋진 장난감 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기다려요 난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예수님을</a:t>
            </a:r>
          </a:p>
        </p:txBody>
      </p:sp>
    </p:spTree>
    <p:extLst>
      <p:ext uri="{BB962C8B-B14F-4D97-AF65-F5344CB8AC3E}">
        <p14:creationId xmlns:p14="http://schemas.microsoft.com/office/powerpoint/2010/main" val="344758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0f6cbf1-5f90-4908-b26f-e717de893987"/>
    <ds:schemaRef ds:uri="b1542b66-be90-4ea2-9bb2-b25b806b298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14502</TotalTime>
  <Words>489</Words>
  <Application>Microsoft Office PowerPoint</Application>
  <PresentationFormat>와이드스크린</PresentationFormat>
  <Paragraphs>222</Paragraphs>
  <Slides>49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17</vt:i4>
      </vt:variant>
      <vt:variant>
        <vt:lpstr>슬라이드 제목</vt:lpstr>
      </vt:variant>
      <vt:variant>
        <vt:i4>49</vt:i4>
      </vt:variant>
    </vt:vector>
  </HeadingPairs>
  <TitlesOfParts>
    <vt:vector size="85" baseType="lpstr">
      <vt:lpstr>08서울한강체 M</vt:lpstr>
      <vt:lpstr>HY견고딕</vt:lpstr>
      <vt:lpstr>HY그래픽M</vt:lpstr>
      <vt:lpstr>HY목각파임B</vt:lpstr>
      <vt:lpstr>HY엽서L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Arial Narrow</vt:lpstr>
      <vt:lpstr>Calibri</vt:lpstr>
      <vt:lpstr>Calibri Light</vt:lpstr>
      <vt:lpstr>Candara</vt:lpstr>
      <vt:lpstr>Castellar</vt:lpstr>
      <vt:lpstr>Symbol</vt:lpstr>
      <vt:lpstr>Times New Roman</vt:lpstr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2_기본 디자인</vt:lpstr>
      <vt:lpstr>3_기본 디자인</vt:lpstr>
      <vt:lpstr>2_파형</vt:lpstr>
      <vt:lpstr>2_Office 테마</vt:lpstr>
      <vt:lpstr>2_한컴오피스</vt:lpstr>
      <vt:lpstr>기본 디자인</vt:lpstr>
      <vt:lpstr>4_기본 디자인</vt:lpstr>
      <vt:lpstr>7_파형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skinfosec</cp:lastModifiedBy>
  <cp:revision>1230</cp:revision>
  <dcterms:created xsi:type="dcterms:W3CDTF">2002-08-20T12:26:03Z</dcterms:created>
  <dcterms:modified xsi:type="dcterms:W3CDTF">2021-12-18T23:02:59Z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