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  <p:sldMasterId id="2147483801" r:id="rId6"/>
    <p:sldMasterId id="2147483917" r:id="rId7"/>
    <p:sldMasterId id="2147483941" r:id="rId8"/>
    <p:sldMasterId id="2147483953" r:id="rId9"/>
    <p:sldMasterId id="2147483965" r:id="rId10"/>
    <p:sldMasterId id="2147483977" r:id="rId11"/>
  </p:sldMasterIdLst>
  <p:notesMasterIdLst>
    <p:notesMasterId r:id="rId63"/>
  </p:notesMasterIdLst>
  <p:sldIdLst>
    <p:sldId id="1998" r:id="rId12"/>
    <p:sldId id="2659" r:id="rId13"/>
    <p:sldId id="2660" r:id="rId14"/>
    <p:sldId id="2585" r:id="rId15"/>
    <p:sldId id="2586" r:id="rId16"/>
    <p:sldId id="2651" r:id="rId17"/>
    <p:sldId id="2650" r:id="rId18"/>
    <p:sldId id="2652" r:id="rId19"/>
    <p:sldId id="2661" r:id="rId20"/>
    <p:sldId id="2662" r:id="rId21"/>
    <p:sldId id="2663" r:id="rId22"/>
    <p:sldId id="2664" r:id="rId23"/>
    <p:sldId id="2665" r:id="rId24"/>
    <p:sldId id="2666" r:id="rId25"/>
    <p:sldId id="2667" r:id="rId26"/>
    <p:sldId id="2668" r:id="rId27"/>
    <p:sldId id="2614" r:id="rId28"/>
    <p:sldId id="2547" r:id="rId29"/>
    <p:sldId id="2548" r:id="rId30"/>
    <p:sldId id="2549" r:id="rId31"/>
    <p:sldId id="2550" r:id="rId32"/>
    <p:sldId id="2669" r:id="rId33"/>
    <p:sldId id="2670" r:id="rId34"/>
    <p:sldId id="2671" r:id="rId35"/>
    <p:sldId id="2672" r:id="rId36"/>
    <p:sldId id="2673" r:id="rId37"/>
    <p:sldId id="2674" r:id="rId38"/>
    <p:sldId id="2675" r:id="rId39"/>
    <p:sldId id="2676" r:id="rId40"/>
    <p:sldId id="2445" r:id="rId41"/>
    <p:sldId id="2553" r:id="rId42"/>
    <p:sldId id="2634" r:id="rId43"/>
    <p:sldId id="2312" r:id="rId44"/>
    <p:sldId id="2656" r:id="rId45"/>
    <p:sldId id="2657" r:id="rId46"/>
    <p:sldId id="2658" r:id="rId47"/>
    <p:sldId id="2315" r:id="rId48"/>
    <p:sldId id="2641" r:id="rId49"/>
    <p:sldId id="2685" r:id="rId50"/>
    <p:sldId id="2677" r:id="rId51"/>
    <p:sldId id="2678" r:id="rId52"/>
    <p:sldId id="2679" r:id="rId53"/>
    <p:sldId id="2680" r:id="rId54"/>
    <p:sldId id="2681" r:id="rId55"/>
    <p:sldId id="2682" r:id="rId56"/>
    <p:sldId id="2683" r:id="rId57"/>
    <p:sldId id="2684" r:id="rId58"/>
    <p:sldId id="1932" r:id="rId59"/>
    <p:sldId id="1933" r:id="rId60"/>
    <p:sldId id="1934" r:id="rId61"/>
    <p:sldId id="2363" r:id="rId6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E1FE2A-B5D2-4E6C-81A6-018B8DD7E524}" v="24" dt="2022-11-19T05:40:06.5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87" autoAdjust="0"/>
  </p:normalViewPr>
  <p:slideViewPr>
    <p:cSldViewPr snapToGrid="0">
      <p:cViewPr varScale="1">
        <p:scale>
          <a:sx n="79" d="100"/>
          <a:sy n="79" d="100"/>
        </p:scale>
        <p:origin x="-744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56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notesMaster" Target="notesMasters/notesMaster1.xml"/><Relationship Id="rId68" Type="http://schemas.microsoft.com/office/2015/10/relationships/revisionInfo" Target="revisionInfo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61" Type="http://schemas.openxmlformats.org/officeDocument/2006/relationships/slide" Target="slides/slide50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0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tableStyles" Target="tableStyles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8BDFC-D22E-4261-8EE4-989EA2EF652D}" type="datetimeFigureOut">
              <a:rPr lang="ko-KR" altLang="en-US" smtClean="0"/>
              <a:t>2022-12-18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6F90B-29EA-4C02-BF72-5D8E4F5529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>
                <a:solidFill>
                  <a:prstClr val="black"/>
                </a:solidFill>
              </a:rPr>
              <a:pPr/>
              <a:t>39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6F90B-29EA-4C02-BF72-5D8E4F5529C6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2262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2022-12-18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2022-12-18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2022-12-18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717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60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60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158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34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2022-12-18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705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60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913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913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43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95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9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1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66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7420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694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224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7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0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3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2022-12-18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7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323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7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730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268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4155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79" y="4203658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35" y="4075354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29" y="4074433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622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78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58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78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58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2022-12-18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58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669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25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79" y="33874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38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2385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2120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0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3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1954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4447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175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2022-12-18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2186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0412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9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0779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9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9335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4067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405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4633979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1041699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1398423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388412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2022-12-18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4933768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8967912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20456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3871898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41326041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type="body" orient="vert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40542865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8447228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4633979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1041699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139842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2022-12-18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3884120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4933768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8967912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20456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3871898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41326041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type="body" orient="vert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405428651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84472286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9BDE2-1340-4988-BA5B-368E5FCF605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E932-812C-4AC5-B37A-22BA86A328C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5773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9BDE2-1340-4988-BA5B-368E5FCF605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E932-812C-4AC5-B37A-22BA86A328C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006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9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2022-12-18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9BDE2-1340-4988-BA5B-368E5FCF605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E932-812C-4AC5-B37A-22BA86A328C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05414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9BDE2-1340-4988-BA5B-368E5FCF605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E932-812C-4AC5-B37A-22BA86A328C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52418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9BDE2-1340-4988-BA5B-368E5FCF605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E932-812C-4AC5-B37A-22BA86A328C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3590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9BDE2-1340-4988-BA5B-368E5FCF605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E932-812C-4AC5-B37A-22BA86A328C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1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9BDE2-1340-4988-BA5B-368E5FCF605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E932-812C-4AC5-B37A-22BA86A328C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64940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9BDE2-1340-4988-BA5B-368E5FCF605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E932-812C-4AC5-B37A-22BA86A328C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67339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9BDE2-1340-4988-BA5B-368E5FCF605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E932-812C-4AC5-B37A-22BA86A328C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3159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9BDE2-1340-4988-BA5B-368E5FCF605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E932-812C-4AC5-B37A-22BA86A328C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57115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9BDE2-1340-4988-BA5B-368E5FCF605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E932-812C-4AC5-B37A-22BA86A328C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043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9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2022-12-18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2022-12-18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1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625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625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625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0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42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94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421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0" y="6250421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421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65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1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011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239193" y="6359526"/>
            <a:ext cx="6815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405CB19-AE67-4FEE-B420-33F02F3EE2DD}" type="slidenum">
              <a:rPr kumimoji="1" lang="en-US" altLang="ko-KR" sz="2000" b="1">
                <a:solidFill>
                  <a:srgbClr val="FFFFFF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kumimoji="1" lang="en-US" altLang="ko-KR" sz="2000" b="1">
                <a:solidFill>
                  <a:srgbClr val="FFFFFF"/>
                </a:solidFill>
                <a:latin typeface="Times New Roman" pitchFamily="18" charset="0"/>
              </a:rPr>
              <a:t>/8</a:t>
            </a:r>
          </a:p>
        </p:txBody>
      </p:sp>
    </p:spTree>
    <p:extLst>
      <p:ext uri="{BB962C8B-B14F-4D97-AF65-F5344CB8AC3E}">
        <p14:creationId xmlns:p14="http://schemas.microsoft.com/office/powerpoint/2010/main" val="1996122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239191" y="6359526"/>
            <a:ext cx="6815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405CB19-AE67-4FEE-B420-33F02F3EE2DD}" type="slidenum">
              <a:rPr kumimoji="1" lang="en-US" altLang="ko-KR" sz="2000" b="1">
                <a:solidFill>
                  <a:srgbClr val="FFFFFF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kumimoji="1" lang="en-US" altLang="ko-KR" sz="2000" b="1">
                <a:solidFill>
                  <a:srgbClr val="FFFFFF"/>
                </a:solidFill>
                <a:latin typeface="Times New Roman" pitchFamily="18" charset="0"/>
              </a:rPr>
              <a:t>/8</a:t>
            </a:r>
          </a:p>
        </p:txBody>
      </p:sp>
    </p:spTree>
    <p:extLst>
      <p:ext uri="{BB962C8B-B14F-4D97-AF65-F5344CB8AC3E}">
        <p14:creationId xmlns:p14="http://schemas.microsoft.com/office/powerpoint/2010/main" val="1996122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9BDE2-1340-4988-BA5B-368E5FCF605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5E932-812C-4AC5-B37A-22BA86A328C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299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2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2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2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2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2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2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2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3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3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3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3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3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3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3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3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2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06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=""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28" y="1052739"/>
            <a:ext cx="1840480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109-1-2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7" name="Group 5"/>
          <p:cNvGrpSpPr>
            <a:grpSpLocks/>
          </p:cNvGrpSpPr>
          <p:nvPr/>
        </p:nvGrpSpPr>
        <p:grpSpPr bwMode="auto">
          <a:xfrm>
            <a:off x="11195052" y="6310313"/>
            <a:ext cx="565149" cy="431800"/>
            <a:chOff x="5289" y="3975"/>
            <a:chExt cx="267" cy="272"/>
          </a:xfrm>
        </p:grpSpPr>
        <p:pic>
          <p:nvPicPr>
            <p:cNvPr id="3078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79" name="Text 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3080" name="Group 8"/>
          <p:cNvGrpSpPr>
            <a:grpSpLocks/>
          </p:cNvGrpSpPr>
          <p:nvPr/>
        </p:nvGrpSpPr>
        <p:grpSpPr bwMode="auto">
          <a:xfrm>
            <a:off x="10615084" y="6310313"/>
            <a:ext cx="565149" cy="431800"/>
            <a:chOff x="5289" y="3975"/>
            <a:chExt cx="267" cy="272"/>
          </a:xfrm>
        </p:grpSpPr>
        <p:pic>
          <p:nvPicPr>
            <p:cNvPr id="3081" name="Picture 9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82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3083" name="Group 11"/>
          <p:cNvGrpSpPr>
            <a:grpSpLocks/>
          </p:cNvGrpSpPr>
          <p:nvPr/>
        </p:nvGrpSpPr>
        <p:grpSpPr bwMode="auto">
          <a:xfrm>
            <a:off x="10035120" y="6310313"/>
            <a:ext cx="565149" cy="431800"/>
            <a:chOff x="5289" y="3975"/>
            <a:chExt cx="267" cy="272"/>
          </a:xfrm>
        </p:grpSpPr>
        <p:pic>
          <p:nvPicPr>
            <p:cNvPr id="3084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85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>
            <a:off x="9457277" y="6310313"/>
            <a:ext cx="565151" cy="431800"/>
            <a:chOff x="5289" y="3975"/>
            <a:chExt cx="267" cy="272"/>
          </a:xfrm>
        </p:grpSpPr>
        <p:pic>
          <p:nvPicPr>
            <p:cNvPr id="3087" name="Picture 15" descr="button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88" name="Text Box 1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264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109-2-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1" name="Group 5"/>
          <p:cNvGrpSpPr>
            <a:grpSpLocks/>
          </p:cNvGrpSpPr>
          <p:nvPr/>
        </p:nvGrpSpPr>
        <p:grpSpPr bwMode="auto">
          <a:xfrm>
            <a:off x="11195052" y="6310313"/>
            <a:ext cx="565149" cy="431800"/>
            <a:chOff x="5289" y="3975"/>
            <a:chExt cx="267" cy="272"/>
          </a:xfrm>
        </p:grpSpPr>
        <p:pic>
          <p:nvPicPr>
            <p:cNvPr id="4102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3" name="Text 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4104" name="Group 8"/>
          <p:cNvGrpSpPr>
            <a:grpSpLocks/>
          </p:cNvGrpSpPr>
          <p:nvPr/>
        </p:nvGrpSpPr>
        <p:grpSpPr bwMode="auto">
          <a:xfrm>
            <a:off x="10615084" y="6310313"/>
            <a:ext cx="565149" cy="431800"/>
            <a:chOff x="5289" y="3975"/>
            <a:chExt cx="267" cy="272"/>
          </a:xfrm>
        </p:grpSpPr>
        <p:pic>
          <p:nvPicPr>
            <p:cNvPr id="4105" name="Picture 9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6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4107" name="Group 11"/>
          <p:cNvGrpSpPr>
            <a:grpSpLocks/>
          </p:cNvGrpSpPr>
          <p:nvPr/>
        </p:nvGrpSpPr>
        <p:grpSpPr bwMode="auto">
          <a:xfrm>
            <a:off x="10035120" y="6310313"/>
            <a:ext cx="565149" cy="431800"/>
            <a:chOff x="5289" y="3975"/>
            <a:chExt cx="267" cy="272"/>
          </a:xfrm>
        </p:grpSpPr>
        <p:pic>
          <p:nvPicPr>
            <p:cNvPr id="4108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9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4110" name="Group 14"/>
          <p:cNvGrpSpPr>
            <a:grpSpLocks/>
          </p:cNvGrpSpPr>
          <p:nvPr/>
        </p:nvGrpSpPr>
        <p:grpSpPr bwMode="auto">
          <a:xfrm>
            <a:off x="9457277" y="6310313"/>
            <a:ext cx="565151" cy="431800"/>
            <a:chOff x="5289" y="3975"/>
            <a:chExt cx="267" cy="272"/>
          </a:xfrm>
        </p:grpSpPr>
        <p:pic>
          <p:nvPicPr>
            <p:cNvPr id="4111" name="Picture 15" descr="button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12" name="Text Box 1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7168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109-2_3-2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25" name="Group 5"/>
          <p:cNvGrpSpPr>
            <a:grpSpLocks/>
          </p:cNvGrpSpPr>
          <p:nvPr/>
        </p:nvGrpSpPr>
        <p:grpSpPr bwMode="auto">
          <a:xfrm>
            <a:off x="11195052" y="6310313"/>
            <a:ext cx="565149" cy="431800"/>
            <a:chOff x="5289" y="3975"/>
            <a:chExt cx="267" cy="272"/>
          </a:xfrm>
        </p:grpSpPr>
        <p:pic>
          <p:nvPicPr>
            <p:cNvPr id="5126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27" name="Text 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5128" name="Group 8"/>
          <p:cNvGrpSpPr>
            <a:grpSpLocks/>
          </p:cNvGrpSpPr>
          <p:nvPr/>
        </p:nvGrpSpPr>
        <p:grpSpPr bwMode="auto">
          <a:xfrm>
            <a:off x="10615084" y="6310313"/>
            <a:ext cx="565149" cy="431800"/>
            <a:chOff x="5289" y="3975"/>
            <a:chExt cx="267" cy="272"/>
          </a:xfrm>
        </p:grpSpPr>
        <p:pic>
          <p:nvPicPr>
            <p:cNvPr id="5129" name="Picture 9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30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5131" name="Group 11"/>
          <p:cNvGrpSpPr>
            <a:grpSpLocks/>
          </p:cNvGrpSpPr>
          <p:nvPr/>
        </p:nvGrpSpPr>
        <p:grpSpPr bwMode="auto">
          <a:xfrm>
            <a:off x="10035120" y="6310313"/>
            <a:ext cx="565149" cy="431800"/>
            <a:chOff x="5289" y="3975"/>
            <a:chExt cx="267" cy="272"/>
          </a:xfrm>
        </p:grpSpPr>
        <p:pic>
          <p:nvPicPr>
            <p:cNvPr id="5132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33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5134" name="Group 14"/>
          <p:cNvGrpSpPr>
            <a:grpSpLocks/>
          </p:cNvGrpSpPr>
          <p:nvPr/>
        </p:nvGrpSpPr>
        <p:grpSpPr bwMode="auto">
          <a:xfrm>
            <a:off x="9457277" y="6310313"/>
            <a:ext cx="565151" cy="431800"/>
            <a:chOff x="5289" y="3975"/>
            <a:chExt cx="267" cy="272"/>
          </a:xfrm>
        </p:grpSpPr>
        <p:pic>
          <p:nvPicPr>
            <p:cNvPr id="5135" name="Picture 15" descr="button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36" name="Text Box 1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5628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1" name="Picture 17" descr="109-3-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49" name="Group 5"/>
          <p:cNvGrpSpPr>
            <a:grpSpLocks/>
          </p:cNvGrpSpPr>
          <p:nvPr/>
        </p:nvGrpSpPr>
        <p:grpSpPr bwMode="auto">
          <a:xfrm>
            <a:off x="11195052" y="6310313"/>
            <a:ext cx="565149" cy="431800"/>
            <a:chOff x="5289" y="3975"/>
            <a:chExt cx="267" cy="272"/>
          </a:xfrm>
        </p:grpSpPr>
        <p:pic>
          <p:nvPicPr>
            <p:cNvPr id="6150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1" name="Text 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6152" name="Group 8"/>
          <p:cNvGrpSpPr>
            <a:grpSpLocks/>
          </p:cNvGrpSpPr>
          <p:nvPr/>
        </p:nvGrpSpPr>
        <p:grpSpPr bwMode="auto">
          <a:xfrm>
            <a:off x="10615084" y="6310313"/>
            <a:ext cx="565149" cy="431800"/>
            <a:chOff x="5289" y="3975"/>
            <a:chExt cx="267" cy="272"/>
          </a:xfrm>
        </p:grpSpPr>
        <p:pic>
          <p:nvPicPr>
            <p:cNvPr id="6153" name="Picture 9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4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6155" name="Group 11"/>
          <p:cNvGrpSpPr>
            <a:grpSpLocks/>
          </p:cNvGrpSpPr>
          <p:nvPr/>
        </p:nvGrpSpPr>
        <p:grpSpPr bwMode="auto">
          <a:xfrm>
            <a:off x="10035120" y="6310313"/>
            <a:ext cx="565149" cy="431800"/>
            <a:chOff x="5289" y="3975"/>
            <a:chExt cx="267" cy="272"/>
          </a:xfrm>
        </p:grpSpPr>
        <p:pic>
          <p:nvPicPr>
            <p:cNvPr id="6156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7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6158" name="Group 14"/>
          <p:cNvGrpSpPr>
            <a:grpSpLocks/>
          </p:cNvGrpSpPr>
          <p:nvPr/>
        </p:nvGrpSpPr>
        <p:grpSpPr bwMode="auto">
          <a:xfrm>
            <a:off x="9457277" y="6310313"/>
            <a:ext cx="565151" cy="431800"/>
            <a:chOff x="5289" y="3975"/>
            <a:chExt cx="267" cy="272"/>
          </a:xfrm>
        </p:grpSpPr>
        <p:pic>
          <p:nvPicPr>
            <p:cNvPr id="6159" name="Picture 15" descr="button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60" name="Text Box 1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513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109-2_3-2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73" name="Group 5"/>
          <p:cNvGrpSpPr>
            <a:grpSpLocks/>
          </p:cNvGrpSpPr>
          <p:nvPr/>
        </p:nvGrpSpPr>
        <p:grpSpPr bwMode="auto">
          <a:xfrm>
            <a:off x="11195052" y="6310313"/>
            <a:ext cx="565149" cy="431800"/>
            <a:chOff x="5289" y="3975"/>
            <a:chExt cx="267" cy="272"/>
          </a:xfrm>
        </p:grpSpPr>
        <p:pic>
          <p:nvPicPr>
            <p:cNvPr id="7174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75" name="Text 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7176" name="Group 8"/>
          <p:cNvGrpSpPr>
            <a:grpSpLocks/>
          </p:cNvGrpSpPr>
          <p:nvPr/>
        </p:nvGrpSpPr>
        <p:grpSpPr bwMode="auto">
          <a:xfrm>
            <a:off x="10615084" y="6310313"/>
            <a:ext cx="565149" cy="431800"/>
            <a:chOff x="5289" y="3975"/>
            <a:chExt cx="267" cy="272"/>
          </a:xfrm>
        </p:grpSpPr>
        <p:pic>
          <p:nvPicPr>
            <p:cNvPr id="7177" name="Picture 9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78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7179" name="Group 11"/>
          <p:cNvGrpSpPr>
            <a:grpSpLocks/>
          </p:cNvGrpSpPr>
          <p:nvPr/>
        </p:nvGrpSpPr>
        <p:grpSpPr bwMode="auto">
          <a:xfrm>
            <a:off x="10035120" y="6310313"/>
            <a:ext cx="565149" cy="431800"/>
            <a:chOff x="5289" y="3975"/>
            <a:chExt cx="267" cy="272"/>
          </a:xfrm>
        </p:grpSpPr>
        <p:pic>
          <p:nvPicPr>
            <p:cNvPr id="7180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81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7182" name="Group 14"/>
          <p:cNvGrpSpPr>
            <a:grpSpLocks/>
          </p:cNvGrpSpPr>
          <p:nvPr/>
        </p:nvGrpSpPr>
        <p:grpSpPr bwMode="auto">
          <a:xfrm>
            <a:off x="9457277" y="6310313"/>
            <a:ext cx="565151" cy="431800"/>
            <a:chOff x="5289" y="3975"/>
            <a:chExt cx="267" cy="272"/>
          </a:xfrm>
        </p:grpSpPr>
        <p:pic>
          <p:nvPicPr>
            <p:cNvPr id="7183" name="Picture 15" descr="button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84" name="Text Box 1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5042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109-4-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197" name="Group 5"/>
          <p:cNvGrpSpPr>
            <a:grpSpLocks/>
          </p:cNvGrpSpPr>
          <p:nvPr/>
        </p:nvGrpSpPr>
        <p:grpSpPr bwMode="auto">
          <a:xfrm>
            <a:off x="11195052" y="6310313"/>
            <a:ext cx="565149" cy="431800"/>
            <a:chOff x="5289" y="3975"/>
            <a:chExt cx="267" cy="272"/>
          </a:xfrm>
        </p:grpSpPr>
        <p:pic>
          <p:nvPicPr>
            <p:cNvPr id="8198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99" name="Text 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8200" name="Group 8"/>
          <p:cNvGrpSpPr>
            <a:grpSpLocks/>
          </p:cNvGrpSpPr>
          <p:nvPr/>
        </p:nvGrpSpPr>
        <p:grpSpPr bwMode="auto">
          <a:xfrm>
            <a:off x="10615084" y="6310313"/>
            <a:ext cx="565149" cy="431800"/>
            <a:chOff x="5289" y="3975"/>
            <a:chExt cx="267" cy="272"/>
          </a:xfrm>
        </p:grpSpPr>
        <p:pic>
          <p:nvPicPr>
            <p:cNvPr id="8201" name="Picture 9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02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8203" name="Group 11"/>
          <p:cNvGrpSpPr>
            <a:grpSpLocks/>
          </p:cNvGrpSpPr>
          <p:nvPr/>
        </p:nvGrpSpPr>
        <p:grpSpPr bwMode="auto">
          <a:xfrm>
            <a:off x="10035120" y="6310313"/>
            <a:ext cx="565149" cy="431800"/>
            <a:chOff x="5289" y="3975"/>
            <a:chExt cx="267" cy="272"/>
          </a:xfrm>
        </p:grpSpPr>
        <p:pic>
          <p:nvPicPr>
            <p:cNvPr id="8204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05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8206" name="Group 14"/>
          <p:cNvGrpSpPr>
            <a:grpSpLocks/>
          </p:cNvGrpSpPr>
          <p:nvPr/>
        </p:nvGrpSpPr>
        <p:grpSpPr bwMode="auto">
          <a:xfrm>
            <a:off x="9457277" y="6310313"/>
            <a:ext cx="565151" cy="431800"/>
            <a:chOff x="5289" y="3975"/>
            <a:chExt cx="267" cy="272"/>
          </a:xfrm>
        </p:grpSpPr>
        <p:pic>
          <p:nvPicPr>
            <p:cNvPr id="8207" name="Picture 15" descr="button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08" name="Text Box 1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9624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109-4-2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21" name="Group 5"/>
          <p:cNvGrpSpPr>
            <a:grpSpLocks/>
          </p:cNvGrpSpPr>
          <p:nvPr/>
        </p:nvGrpSpPr>
        <p:grpSpPr bwMode="auto">
          <a:xfrm>
            <a:off x="11195052" y="6310313"/>
            <a:ext cx="565149" cy="431800"/>
            <a:chOff x="5289" y="3975"/>
            <a:chExt cx="267" cy="272"/>
          </a:xfrm>
        </p:grpSpPr>
        <p:pic>
          <p:nvPicPr>
            <p:cNvPr id="9222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3" name="Text 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9224" name="Group 8"/>
          <p:cNvGrpSpPr>
            <a:grpSpLocks/>
          </p:cNvGrpSpPr>
          <p:nvPr/>
        </p:nvGrpSpPr>
        <p:grpSpPr bwMode="auto">
          <a:xfrm>
            <a:off x="10615084" y="6310313"/>
            <a:ext cx="565149" cy="431800"/>
            <a:chOff x="5289" y="3975"/>
            <a:chExt cx="267" cy="272"/>
          </a:xfrm>
        </p:grpSpPr>
        <p:pic>
          <p:nvPicPr>
            <p:cNvPr id="9225" name="Picture 9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6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9227" name="Group 11"/>
          <p:cNvGrpSpPr>
            <a:grpSpLocks/>
          </p:cNvGrpSpPr>
          <p:nvPr/>
        </p:nvGrpSpPr>
        <p:grpSpPr bwMode="auto">
          <a:xfrm>
            <a:off x="10035120" y="6310313"/>
            <a:ext cx="565149" cy="431800"/>
            <a:chOff x="5289" y="3975"/>
            <a:chExt cx="267" cy="272"/>
          </a:xfrm>
        </p:grpSpPr>
        <p:pic>
          <p:nvPicPr>
            <p:cNvPr id="9228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9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9230" name="Group 14"/>
          <p:cNvGrpSpPr>
            <a:grpSpLocks/>
          </p:cNvGrpSpPr>
          <p:nvPr/>
        </p:nvGrpSpPr>
        <p:grpSpPr bwMode="auto">
          <a:xfrm>
            <a:off x="9457277" y="6310313"/>
            <a:ext cx="565151" cy="431800"/>
            <a:chOff x="5289" y="3975"/>
            <a:chExt cx="267" cy="272"/>
          </a:xfrm>
        </p:grpSpPr>
        <p:pic>
          <p:nvPicPr>
            <p:cNvPr id="9231" name="Picture 15" descr="button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32" name="Text Box 1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1553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altLang="ko-KR" sz="4000" dirty="0">
                <a:latin typeface="HY헤드라인M" pitchFamily="18" charset="-127"/>
                <a:ea typeface="HY헤드라인M" pitchFamily="18" charset="-127"/>
              </a:rPr>
              <a:t>2022</a:t>
            </a:r>
            <a:r>
              <a:rPr lang="ko-KR" altLang="en-US" sz="4000" dirty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12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en-US" altLang="ko-KR" sz="4000" smtClean="0">
                <a:latin typeface="HY헤드라인M" pitchFamily="18" charset="-127"/>
                <a:ea typeface="HY헤드라인M" pitchFamily="18" charset="-127"/>
              </a:rPr>
              <a:t>18</a:t>
            </a:r>
            <a:r>
              <a:rPr lang="ko-KR" altLang="en-US" sz="4000" smtClean="0">
                <a:latin typeface="HY헤드라인M" pitchFamily="18" charset="-127"/>
                <a:ea typeface="HY헤드라인M" pitchFamily="18" charset="-127"/>
              </a:rPr>
              <a:t>일    </a:t>
            </a:r>
            <a:r>
              <a:rPr lang="ko-KR" altLang="en-US" sz="4000" dirty="0">
                <a:latin typeface="HY헤드라인M" pitchFamily="18" charset="-127"/>
                <a:ea typeface="HY헤드라인M" pitchFamily="18" charset="-127"/>
              </a:rPr>
              <a:t>어린이 예배</a:t>
            </a:r>
            <a:endParaRPr lang="en-US" altLang="ko-KR" sz="4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75584" y="1885256"/>
            <a:ext cx="11496600" cy="21851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오늘은 </a:t>
            </a: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대림 절</a:t>
            </a:r>
            <a:r>
              <a:rPr kumimoji="1" lang="en-US" altLang="ko-KR" sz="68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/>
            </a:r>
            <a:br>
              <a:rPr kumimoji="1" lang="en-US" altLang="ko-KR" sz="68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</a:b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제 네 번 째 </a:t>
            </a:r>
            <a:r>
              <a:rPr kumimoji="1" lang="ko-KR" altLang="en-US" sz="68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주일입니다</a:t>
            </a:r>
            <a:endParaRPr kumimoji="1" lang="en-US" altLang="ko-KR" sz="68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-5099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6812"/>
            <a:ext cx="12192000" cy="512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30955" y="396491"/>
            <a:ext cx="7119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200" b="1" i="1" dirty="0" smtClean="0">
                <a:solidFill>
                  <a:schemeClr val="bg1"/>
                </a:solidFill>
              </a:rPr>
              <a:t>찬양해요</a:t>
            </a:r>
            <a:r>
              <a:rPr lang="en-US" altLang="ko-KR" sz="7200" b="1" i="1" dirty="0" smtClean="0">
                <a:solidFill>
                  <a:schemeClr val="bg1"/>
                </a:solidFill>
              </a:rPr>
              <a:t>~</a:t>
            </a:r>
            <a:endParaRPr lang="ko-KR" altLang="en-US" sz="7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255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109-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3" name="Group 5"/>
          <p:cNvGrpSpPr>
            <a:grpSpLocks/>
          </p:cNvGrpSpPr>
          <p:nvPr/>
        </p:nvGrpSpPr>
        <p:grpSpPr bwMode="auto">
          <a:xfrm>
            <a:off x="11195052" y="6310313"/>
            <a:ext cx="565149" cy="431800"/>
            <a:chOff x="5289" y="3975"/>
            <a:chExt cx="267" cy="272"/>
          </a:xfrm>
        </p:grpSpPr>
        <p:pic>
          <p:nvPicPr>
            <p:cNvPr id="2054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5" name="Text 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10615084" y="6310313"/>
            <a:ext cx="565149" cy="431800"/>
            <a:chOff x="5289" y="3975"/>
            <a:chExt cx="267" cy="272"/>
          </a:xfrm>
        </p:grpSpPr>
        <p:pic>
          <p:nvPicPr>
            <p:cNvPr id="2057" name="Picture 9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8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2059" name="Group 11"/>
          <p:cNvGrpSpPr>
            <a:grpSpLocks/>
          </p:cNvGrpSpPr>
          <p:nvPr/>
        </p:nvGrpSpPr>
        <p:grpSpPr bwMode="auto">
          <a:xfrm>
            <a:off x="10035120" y="6310313"/>
            <a:ext cx="565149" cy="431800"/>
            <a:chOff x="5289" y="3975"/>
            <a:chExt cx="267" cy="272"/>
          </a:xfrm>
        </p:grpSpPr>
        <p:pic>
          <p:nvPicPr>
            <p:cNvPr id="2060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61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2062" name="Group 14"/>
          <p:cNvGrpSpPr>
            <a:grpSpLocks/>
          </p:cNvGrpSpPr>
          <p:nvPr/>
        </p:nvGrpSpPr>
        <p:grpSpPr bwMode="auto">
          <a:xfrm>
            <a:off x="9457275" y="6310313"/>
            <a:ext cx="565151" cy="431800"/>
            <a:chOff x="5289" y="3975"/>
            <a:chExt cx="267" cy="272"/>
          </a:xfrm>
        </p:grpSpPr>
        <p:pic>
          <p:nvPicPr>
            <p:cNvPr id="2063" name="Picture 15" descr="button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64" name="Text Box 1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22411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109-1-2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7" name="Group 5"/>
          <p:cNvGrpSpPr>
            <a:grpSpLocks/>
          </p:cNvGrpSpPr>
          <p:nvPr/>
        </p:nvGrpSpPr>
        <p:grpSpPr bwMode="auto">
          <a:xfrm>
            <a:off x="11195052" y="6310313"/>
            <a:ext cx="565149" cy="431800"/>
            <a:chOff x="5289" y="3975"/>
            <a:chExt cx="267" cy="272"/>
          </a:xfrm>
        </p:grpSpPr>
        <p:pic>
          <p:nvPicPr>
            <p:cNvPr id="3078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79" name="Text 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3080" name="Group 8"/>
          <p:cNvGrpSpPr>
            <a:grpSpLocks/>
          </p:cNvGrpSpPr>
          <p:nvPr/>
        </p:nvGrpSpPr>
        <p:grpSpPr bwMode="auto">
          <a:xfrm>
            <a:off x="10615084" y="6310313"/>
            <a:ext cx="565149" cy="431800"/>
            <a:chOff x="5289" y="3975"/>
            <a:chExt cx="267" cy="272"/>
          </a:xfrm>
        </p:grpSpPr>
        <p:pic>
          <p:nvPicPr>
            <p:cNvPr id="3081" name="Picture 9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82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3083" name="Group 11"/>
          <p:cNvGrpSpPr>
            <a:grpSpLocks/>
          </p:cNvGrpSpPr>
          <p:nvPr/>
        </p:nvGrpSpPr>
        <p:grpSpPr bwMode="auto">
          <a:xfrm>
            <a:off x="10035120" y="6310313"/>
            <a:ext cx="565149" cy="431800"/>
            <a:chOff x="5289" y="3975"/>
            <a:chExt cx="267" cy="272"/>
          </a:xfrm>
        </p:grpSpPr>
        <p:pic>
          <p:nvPicPr>
            <p:cNvPr id="3084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85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>
            <a:off x="9457275" y="6310313"/>
            <a:ext cx="565151" cy="431800"/>
            <a:chOff x="5289" y="3975"/>
            <a:chExt cx="267" cy="272"/>
          </a:xfrm>
        </p:grpSpPr>
        <p:pic>
          <p:nvPicPr>
            <p:cNvPr id="3087" name="Picture 15" descr="button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88" name="Text Box 1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2647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109-2-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1" name="Group 5"/>
          <p:cNvGrpSpPr>
            <a:grpSpLocks/>
          </p:cNvGrpSpPr>
          <p:nvPr/>
        </p:nvGrpSpPr>
        <p:grpSpPr bwMode="auto">
          <a:xfrm>
            <a:off x="11195052" y="6310313"/>
            <a:ext cx="565149" cy="431800"/>
            <a:chOff x="5289" y="3975"/>
            <a:chExt cx="267" cy="272"/>
          </a:xfrm>
        </p:grpSpPr>
        <p:pic>
          <p:nvPicPr>
            <p:cNvPr id="4102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3" name="Text 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4104" name="Group 8"/>
          <p:cNvGrpSpPr>
            <a:grpSpLocks/>
          </p:cNvGrpSpPr>
          <p:nvPr/>
        </p:nvGrpSpPr>
        <p:grpSpPr bwMode="auto">
          <a:xfrm>
            <a:off x="10615084" y="6310313"/>
            <a:ext cx="565149" cy="431800"/>
            <a:chOff x="5289" y="3975"/>
            <a:chExt cx="267" cy="272"/>
          </a:xfrm>
        </p:grpSpPr>
        <p:pic>
          <p:nvPicPr>
            <p:cNvPr id="4105" name="Picture 9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6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4107" name="Group 11"/>
          <p:cNvGrpSpPr>
            <a:grpSpLocks/>
          </p:cNvGrpSpPr>
          <p:nvPr/>
        </p:nvGrpSpPr>
        <p:grpSpPr bwMode="auto">
          <a:xfrm>
            <a:off x="10035120" y="6310313"/>
            <a:ext cx="565149" cy="431800"/>
            <a:chOff x="5289" y="3975"/>
            <a:chExt cx="267" cy="272"/>
          </a:xfrm>
        </p:grpSpPr>
        <p:pic>
          <p:nvPicPr>
            <p:cNvPr id="4108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9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4110" name="Group 14"/>
          <p:cNvGrpSpPr>
            <a:grpSpLocks/>
          </p:cNvGrpSpPr>
          <p:nvPr/>
        </p:nvGrpSpPr>
        <p:grpSpPr bwMode="auto">
          <a:xfrm>
            <a:off x="9457275" y="6310313"/>
            <a:ext cx="565151" cy="431800"/>
            <a:chOff x="5289" y="3975"/>
            <a:chExt cx="267" cy="272"/>
          </a:xfrm>
        </p:grpSpPr>
        <p:pic>
          <p:nvPicPr>
            <p:cNvPr id="4111" name="Picture 15" descr="button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12" name="Text Box 1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71684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109-2_3-2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25" name="Group 5"/>
          <p:cNvGrpSpPr>
            <a:grpSpLocks/>
          </p:cNvGrpSpPr>
          <p:nvPr/>
        </p:nvGrpSpPr>
        <p:grpSpPr bwMode="auto">
          <a:xfrm>
            <a:off x="11195052" y="6310313"/>
            <a:ext cx="565149" cy="431800"/>
            <a:chOff x="5289" y="3975"/>
            <a:chExt cx="267" cy="272"/>
          </a:xfrm>
        </p:grpSpPr>
        <p:pic>
          <p:nvPicPr>
            <p:cNvPr id="5126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27" name="Text 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5128" name="Group 8"/>
          <p:cNvGrpSpPr>
            <a:grpSpLocks/>
          </p:cNvGrpSpPr>
          <p:nvPr/>
        </p:nvGrpSpPr>
        <p:grpSpPr bwMode="auto">
          <a:xfrm>
            <a:off x="10615084" y="6310313"/>
            <a:ext cx="565149" cy="431800"/>
            <a:chOff x="5289" y="3975"/>
            <a:chExt cx="267" cy="272"/>
          </a:xfrm>
        </p:grpSpPr>
        <p:pic>
          <p:nvPicPr>
            <p:cNvPr id="5129" name="Picture 9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30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5131" name="Group 11"/>
          <p:cNvGrpSpPr>
            <a:grpSpLocks/>
          </p:cNvGrpSpPr>
          <p:nvPr/>
        </p:nvGrpSpPr>
        <p:grpSpPr bwMode="auto">
          <a:xfrm>
            <a:off x="10035120" y="6310313"/>
            <a:ext cx="565149" cy="431800"/>
            <a:chOff x="5289" y="3975"/>
            <a:chExt cx="267" cy="272"/>
          </a:xfrm>
        </p:grpSpPr>
        <p:pic>
          <p:nvPicPr>
            <p:cNvPr id="5132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33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5134" name="Group 14"/>
          <p:cNvGrpSpPr>
            <a:grpSpLocks/>
          </p:cNvGrpSpPr>
          <p:nvPr/>
        </p:nvGrpSpPr>
        <p:grpSpPr bwMode="auto">
          <a:xfrm>
            <a:off x="9457275" y="6310313"/>
            <a:ext cx="565151" cy="431800"/>
            <a:chOff x="5289" y="3975"/>
            <a:chExt cx="267" cy="272"/>
          </a:xfrm>
        </p:grpSpPr>
        <p:pic>
          <p:nvPicPr>
            <p:cNvPr id="5135" name="Picture 15" descr="button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36" name="Text Box 1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56285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1" name="Picture 17" descr="109-3-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49" name="Group 5"/>
          <p:cNvGrpSpPr>
            <a:grpSpLocks/>
          </p:cNvGrpSpPr>
          <p:nvPr/>
        </p:nvGrpSpPr>
        <p:grpSpPr bwMode="auto">
          <a:xfrm>
            <a:off x="11195052" y="6310313"/>
            <a:ext cx="565149" cy="431800"/>
            <a:chOff x="5289" y="3975"/>
            <a:chExt cx="267" cy="272"/>
          </a:xfrm>
        </p:grpSpPr>
        <p:pic>
          <p:nvPicPr>
            <p:cNvPr id="6150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1" name="Text 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6152" name="Group 8"/>
          <p:cNvGrpSpPr>
            <a:grpSpLocks/>
          </p:cNvGrpSpPr>
          <p:nvPr/>
        </p:nvGrpSpPr>
        <p:grpSpPr bwMode="auto">
          <a:xfrm>
            <a:off x="10615084" y="6310313"/>
            <a:ext cx="565149" cy="431800"/>
            <a:chOff x="5289" y="3975"/>
            <a:chExt cx="267" cy="272"/>
          </a:xfrm>
        </p:grpSpPr>
        <p:pic>
          <p:nvPicPr>
            <p:cNvPr id="6153" name="Picture 9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4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6155" name="Group 11"/>
          <p:cNvGrpSpPr>
            <a:grpSpLocks/>
          </p:cNvGrpSpPr>
          <p:nvPr/>
        </p:nvGrpSpPr>
        <p:grpSpPr bwMode="auto">
          <a:xfrm>
            <a:off x="10035120" y="6310313"/>
            <a:ext cx="565149" cy="431800"/>
            <a:chOff x="5289" y="3975"/>
            <a:chExt cx="267" cy="272"/>
          </a:xfrm>
        </p:grpSpPr>
        <p:pic>
          <p:nvPicPr>
            <p:cNvPr id="6156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7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6158" name="Group 14"/>
          <p:cNvGrpSpPr>
            <a:grpSpLocks/>
          </p:cNvGrpSpPr>
          <p:nvPr/>
        </p:nvGrpSpPr>
        <p:grpSpPr bwMode="auto">
          <a:xfrm>
            <a:off x="9457275" y="6310313"/>
            <a:ext cx="565151" cy="431800"/>
            <a:chOff x="5289" y="3975"/>
            <a:chExt cx="267" cy="272"/>
          </a:xfrm>
        </p:grpSpPr>
        <p:pic>
          <p:nvPicPr>
            <p:cNvPr id="6159" name="Picture 15" descr="button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60" name="Text Box 1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5133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109-2_3-2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73" name="Group 5"/>
          <p:cNvGrpSpPr>
            <a:grpSpLocks/>
          </p:cNvGrpSpPr>
          <p:nvPr/>
        </p:nvGrpSpPr>
        <p:grpSpPr bwMode="auto">
          <a:xfrm>
            <a:off x="11195052" y="6310313"/>
            <a:ext cx="565149" cy="431800"/>
            <a:chOff x="5289" y="3975"/>
            <a:chExt cx="267" cy="272"/>
          </a:xfrm>
        </p:grpSpPr>
        <p:pic>
          <p:nvPicPr>
            <p:cNvPr id="7174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75" name="Text 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7176" name="Group 8"/>
          <p:cNvGrpSpPr>
            <a:grpSpLocks/>
          </p:cNvGrpSpPr>
          <p:nvPr/>
        </p:nvGrpSpPr>
        <p:grpSpPr bwMode="auto">
          <a:xfrm>
            <a:off x="10615084" y="6310313"/>
            <a:ext cx="565149" cy="431800"/>
            <a:chOff x="5289" y="3975"/>
            <a:chExt cx="267" cy="272"/>
          </a:xfrm>
        </p:grpSpPr>
        <p:pic>
          <p:nvPicPr>
            <p:cNvPr id="7177" name="Picture 9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78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7179" name="Group 11"/>
          <p:cNvGrpSpPr>
            <a:grpSpLocks/>
          </p:cNvGrpSpPr>
          <p:nvPr/>
        </p:nvGrpSpPr>
        <p:grpSpPr bwMode="auto">
          <a:xfrm>
            <a:off x="10035120" y="6310313"/>
            <a:ext cx="565149" cy="431800"/>
            <a:chOff x="5289" y="3975"/>
            <a:chExt cx="267" cy="272"/>
          </a:xfrm>
        </p:grpSpPr>
        <p:pic>
          <p:nvPicPr>
            <p:cNvPr id="7180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81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7182" name="Group 14"/>
          <p:cNvGrpSpPr>
            <a:grpSpLocks/>
          </p:cNvGrpSpPr>
          <p:nvPr/>
        </p:nvGrpSpPr>
        <p:grpSpPr bwMode="auto">
          <a:xfrm>
            <a:off x="9457275" y="6310313"/>
            <a:ext cx="565151" cy="431800"/>
            <a:chOff x="5289" y="3975"/>
            <a:chExt cx="267" cy="272"/>
          </a:xfrm>
        </p:grpSpPr>
        <p:pic>
          <p:nvPicPr>
            <p:cNvPr id="7183" name="Picture 15" descr="button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84" name="Text Box 1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50427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109-4-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197" name="Group 5"/>
          <p:cNvGrpSpPr>
            <a:grpSpLocks/>
          </p:cNvGrpSpPr>
          <p:nvPr/>
        </p:nvGrpSpPr>
        <p:grpSpPr bwMode="auto">
          <a:xfrm>
            <a:off x="11195052" y="6310313"/>
            <a:ext cx="565149" cy="431800"/>
            <a:chOff x="5289" y="3975"/>
            <a:chExt cx="267" cy="272"/>
          </a:xfrm>
        </p:grpSpPr>
        <p:pic>
          <p:nvPicPr>
            <p:cNvPr id="8198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99" name="Text 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8200" name="Group 8"/>
          <p:cNvGrpSpPr>
            <a:grpSpLocks/>
          </p:cNvGrpSpPr>
          <p:nvPr/>
        </p:nvGrpSpPr>
        <p:grpSpPr bwMode="auto">
          <a:xfrm>
            <a:off x="10615084" y="6310313"/>
            <a:ext cx="565149" cy="431800"/>
            <a:chOff x="5289" y="3975"/>
            <a:chExt cx="267" cy="272"/>
          </a:xfrm>
        </p:grpSpPr>
        <p:pic>
          <p:nvPicPr>
            <p:cNvPr id="8201" name="Picture 9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02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8203" name="Group 11"/>
          <p:cNvGrpSpPr>
            <a:grpSpLocks/>
          </p:cNvGrpSpPr>
          <p:nvPr/>
        </p:nvGrpSpPr>
        <p:grpSpPr bwMode="auto">
          <a:xfrm>
            <a:off x="10035120" y="6310313"/>
            <a:ext cx="565149" cy="431800"/>
            <a:chOff x="5289" y="3975"/>
            <a:chExt cx="267" cy="272"/>
          </a:xfrm>
        </p:grpSpPr>
        <p:pic>
          <p:nvPicPr>
            <p:cNvPr id="8204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05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8206" name="Group 14"/>
          <p:cNvGrpSpPr>
            <a:grpSpLocks/>
          </p:cNvGrpSpPr>
          <p:nvPr/>
        </p:nvGrpSpPr>
        <p:grpSpPr bwMode="auto">
          <a:xfrm>
            <a:off x="9457275" y="6310313"/>
            <a:ext cx="565151" cy="431800"/>
            <a:chOff x="5289" y="3975"/>
            <a:chExt cx="267" cy="272"/>
          </a:xfrm>
        </p:grpSpPr>
        <p:pic>
          <p:nvPicPr>
            <p:cNvPr id="8207" name="Picture 15" descr="button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08" name="Text Box 1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96242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109-4-2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21" name="Group 5"/>
          <p:cNvGrpSpPr>
            <a:grpSpLocks/>
          </p:cNvGrpSpPr>
          <p:nvPr/>
        </p:nvGrpSpPr>
        <p:grpSpPr bwMode="auto">
          <a:xfrm>
            <a:off x="11195052" y="6310313"/>
            <a:ext cx="565149" cy="431800"/>
            <a:chOff x="5289" y="3975"/>
            <a:chExt cx="267" cy="272"/>
          </a:xfrm>
        </p:grpSpPr>
        <p:pic>
          <p:nvPicPr>
            <p:cNvPr id="9222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3" name="Text 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9224" name="Group 8"/>
          <p:cNvGrpSpPr>
            <a:grpSpLocks/>
          </p:cNvGrpSpPr>
          <p:nvPr/>
        </p:nvGrpSpPr>
        <p:grpSpPr bwMode="auto">
          <a:xfrm>
            <a:off x="10615084" y="6310313"/>
            <a:ext cx="565149" cy="431800"/>
            <a:chOff x="5289" y="3975"/>
            <a:chExt cx="267" cy="272"/>
          </a:xfrm>
        </p:grpSpPr>
        <p:pic>
          <p:nvPicPr>
            <p:cNvPr id="9225" name="Picture 9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6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9227" name="Group 11"/>
          <p:cNvGrpSpPr>
            <a:grpSpLocks/>
          </p:cNvGrpSpPr>
          <p:nvPr/>
        </p:nvGrpSpPr>
        <p:grpSpPr bwMode="auto">
          <a:xfrm>
            <a:off x="10035120" y="6310313"/>
            <a:ext cx="565149" cy="431800"/>
            <a:chOff x="5289" y="3975"/>
            <a:chExt cx="267" cy="272"/>
          </a:xfrm>
        </p:grpSpPr>
        <p:pic>
          <p:nvPicPr>
            <p:cNvPr id="9228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9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9230" name="Group 14"/>
          <p:cNvGrpSpPr>
            <a:grpSpLocks/>
          </p:cNvGrpSpPr>
          <p:nvPr/>
        </p:nvGrpSpPr>
        <p:grpSpPr bwMode="auto">
          <a:xfrm>
            <a:off x="9457275" y="6310313"/>
            <a:ext cx="565151" cy="431800"/>
            <a:chOff x="5289" y="3975"/>
            <a:chExt cx="267" cy="272"/>
          </a:xfrm>
        </p:grpSpPr>
        <p:pic>
          <p:nvPicPr>
            <p:cNvPr id="9231" name="Picture 15" descr="button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32" name="Text Box 1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1553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332622"/>
            <a:ext cx="12192000" cy="1323403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58817" y="739471"/>
            <a:ext cx="61304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600" b="1" i="1" dirty="0" smtClean="0"/>
              <a:t>찬양해요</a:t>
            </a:r>
            <a:r>
              <a:rPr lang="en-US" altLang="ko-KR" sz="6600" b="1" i="1" dirty="0" smtClean="0"/>
              <a:t>~</a:t>
            </a:r>
            <a:endParaRPr lang="ko-KR" altLang="en-US" sz="6600" b="1" i="1" dirty="0"/>
          </a:p>
        </p:txBody>
      </p:sp>
    </p:spTree>
    <p:extLst>
      <p:ext uri="{BB962C8B-B14F-4D97-AF65-F5344CB8AC3E}">
        <p14:creationId xmlns:p14="http://schemas.microsoft.com/office/powerpoint/2010/main" val="838885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=""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27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43226EF-66FB-425B-9636-BE31D758C7EB}"/>
              </a:ext>
            </a:extLst>
          </p:cNvPr>
          <p:cNvSpPr txBox="1"/>
          <p:nvPr/>
        </p:nvSpPr>
        <p:spPr>
          <a:xfrm>
            <a:off x="2279576" y="5006774"/>
            <a:ext cx="7848872" cy="1308030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김태훈 </a:t>
            </a:r>
            <a:r>
              <a:rPr lang="ko-KR" altLang="en-US" sz="79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1091789283"/>
      </p:ext>
    </p:extLst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21227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1130E8E-C5E7-4099-AC32-B2FCCD830F10}"/>
              </a:ext>
            </a:extLst>
          </p:cNvPr>
          <p:cNvSpPr txBox="1"/>
          <p:nvPr/>
        </p:nvSpPr>
        <p:spPr>
          <a:xfrm>
            <a:off x="2181703" y="1786510"/>
            <a:ext cx="7848872" cy="3046968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66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성경봉독 </a:t>
            </a:r>
            <a:endParaRPr lang="en-US" altLang="ko-KR" sz="66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endParaRPr lang="en-US" altLang="ko-KR" sz="66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60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마태복음 </a:t>
            </a:r>
            <a:r>
              <a:rPr lang="en-US" altLang="ko-KR" sz="60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16:16b</a:t>
            </a:r>
          </a:p>
        </p:txBody>
      </p:sp>
    </p:spTree>
    <p:extLst>
      <p:ext uri="{BB962C8B-B14F-4D97-AF65-F5344CB8AC3E}">
        <p14:creationId xmlns:p14="http://schemas.microsoft.com/office/powerpoint/2010/main" val="2541584656"/>
      </p:ext>
    </p:extLst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739" y="15630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6497" y="718276"/>
            <a:ext cx="10590511" cy="5170626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 </a:t>
            </a:r>
            <a:r>
              <a:rPr lang="ko-KR" altLang="en-US" sz="5400" b="1" dirty="0">
                <a:solidFill>
                  <a:prstClr val="black"/>
                </a:solidFill>
              </a:rPr>
              <a:t>성경봉독</a:t>
            </a:r>
            <a:r>
              <a:rPr lang="en-US" altLang="ko-KR" sz="5400" b="1" dirty="0">
                <a:solidFill>
                  <a:prstClr val="black"/>
                </a:solidFill>
              </a:rPr>
              <a:t>-  </a:t>
            </a:r>
            <a:r>
              <a:rPr lang="ko-KR" altLang="en-US" sz="5400" b="1" dirty="0" smtClean="0">
                <a:solidFill>
                  <a:prstClr val="black"/>
                </a:solidFill>
              </a:rPr>
              <a:t>마태복음 </a:t>
            </a:r>
            <a:r>
              <a:rPr lang="en-US" altLang="ko-KR" sz="5400" b="1" dirty="0" smtClean="0">
                <a:solidFill>
                  <a:prstClr val="black"/>
                </a:solidFill>
              </a:rPr>
              <a:t>16</a:t>
            </a:r>
            <a:r>
              <a:rPr lang="ko-KR" altLang="en-US" sz="5400" b="1" dirty="0" smtClean="0">
                <a:solidFill>
                  <a:prstClr val="black"/>
                </a:solidFill>
              </a:rPr>
              <a:t>장</a:t>
            </a:r>
            <a:endParaRPr lang="en-US" altLang="ko-KR" sz="5400" b="1" dirty="0">
              <a:solidFill>
                <a:prstClr val="black"/>
              </a:solidFill>
            </a:endParaRPr>
          </a:p>
          <a:p>
            <a:endParaRPr lang="en-US" altLang="ko-KR" sz="5400" b="1" dirty="0" smtClean="0">
              <a:solidFill>
                <a:prstClr val="black"/>
              </a:solidFill>
            </a:endParaRPr>
          </a:p>
          <a:p>
            <a:r>
              <a:rPr lang="en-US" altLang="ko-KR" sz="7200" b="1" dirty="0" smtClean="0">
                <a:solidFill>
                  <a:prstClr val="black"/>
                </a:solidFill>
              </a:rPr>
              <a:t>16b </a:t>
            </a:r>
            <a:r>
              <a:rPr lang="ko-KR" altLang="en-US" sz="7200" b="1" dirty="0">
                <a:solidFill>
                  <a:prstClr val="black"/>
                </a:solidFill>
              </a:rPr>
              <a:t>주는 그리스도시요 살아 계신 하나님의 </a:t>
            </a:r>
            <a:r>
              <a:rPr lang="ko-KR" altLang="en-US" sz="7200" b="1" dirty="0" err="1">
                <a:solidFill>
                  <a:prstClr val="black"/>
                </a:solidFill>
              </a:rPr>
              <a:t>아들이시니이다</a:t>
            </a:r>
            <a:endParaRPr lang="ko-KR" altLang="en-US" sz="7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378628"/>
      </p:ext>
    </p:extLst>
  </p:cSld>
  <p:clrMapOvr>
    <a:masterClrMapping/>
  </p:clrMapOvr>
  <p:transition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17320" y="2850064"/>
            <a:ext cx="7848872" cy="2431415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HY그래픽M"/>
                <a:ea typeface="HY그래픽M"/>
              </a:rPr>
              <a:t>예수님께서 하신 일</a:t>
            </a:r>
          </a:p>
          <a:p>
            <a:pPr algn="ctr"/>
            <a:r>
              <a:rPr lang="ko-KR" altLang="en-US" sz="52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52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5200" b="1" dirty="0">
                <a:solidFill>
                  <a:prstClr val="black"/>
                </a:solidFill>
                <a:latin typeface="HY그래픽M"/>
                <a:ea typeface="HY그래픽M"/>
              </a:rPr>
              <a:t>지하람 전도사님</a:t>
            </a:r>
          </a:p>
        </p:txBody>
      </p:sp>
    </p:spTree>
    <p:extLst>
      <p:ext uri="{BB962C8B-B14F-4D97-AF65-F5344CB8AC3E}">
        <p14:creationId xmlns:p14="http://schemas.microsoft.com/office/powerpoint/2010/main" val="3588816777"/>
      </p:ext>
    </p:extLst>
  </p:cSld>
  <p:clrMapOvr>
    <a:masterClrMapping/>
  </p:clrMapOvr>
  <p:transition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7661" y="228612"/>
            <a:ext cx="2188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난 기다려요</a:t>
            </a:r>
            <a:r>
              <a:rPr lang="en-US" altLang="ko-KR" sz="24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~</a:t>
            </a:r>
            <a:endParaRPr lang="ko-KR" altLang="en-US" sz="24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1877" y="1744293"/>
            <a:ext cx="108164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기다리나요 하얀 눈송이 아니 아니</a:t>
            </a:r>
            <a:endParaRPr lang="en-US" altLang="ko-KR" sz="4800" b="1" dirty="0" smtClean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algn="ctr"/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기다리나요 빨간 산타클로스 아니 아니</a:t>
            </a:r>
            <a:r>
              <a:rPr lang="en-US" altLang="ko-KR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/>
            </a:r>
            <a:br>
              <a:rPr lang="en-US" altLang="ko-KR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</a:br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기다리나요 멋진 장난감 아니 아니</a:t>
            </a:r>
            <a:endParaRPr lang="en-US" altLang="ko-KR" sz="4800" b="1" dirty="0" smtClean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algn="ctr"/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기다려요  아기 예수님을</a:t>
            </a:r>
            <a:endParaRPr lang="en-US" altLang="ko-KR" sz="4800" b="1" dirty="0" smtClean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endParaRPr lang="ko-KR" alt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70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7661" y="228612"/>
            <a:ext cx="2188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난 기다려요</a:t>
            </a:r>
            <a:r>
              <a:rPr lang="en-US" altLang="ko-KR" sz="24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~</a:t>
            </a:r>
            <a:endParaRPr lang="ko-KR" altLang="en-US" sz="24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1877" y="1744286"/>
            <a:ext cx="108164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나를 위해 이 땅에  오신</a:t>
            </a:r>
            <a:r>
              <a:rPr lang="en-US" altLang="ko-KR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/>
            </a:r>
            <a:br>
              <a:rPr lang="en-US" altLang="ko-KR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</a:br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하나님의 사랑하는 아들</a:t>
            </a:r>
            <a:r>
              <a:rPr lang="en-US" altLang="ko-KR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/>
            </a:r>
            <a:br>
              <a:rPr lang="en-US" altLang="ko-KR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</a:br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기다려요 난 아기 예수님</a:t>
            </a:r>
            <a:r>
              <a:rPr lang="en-US" altLang="ko-KR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/>
            </a:r>
            <a:br>
              <a:rPr lang="en-US" altLang="ko-KR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</a:br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내가 가장 사랑하는 분 </a:t>
            </a:r>
            <a:endParaRPr lang="ko-KR" altLang="en-US" sz="48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6802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7661" y="228612"/>
            <a:ext cx="2188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난 기다려요</a:t>
            </a:r>
            <a:r>
              <a:rPr lang="en-US" altLang="ko-KR" sz="24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~</a:t>
            </a:r>
            <a:endParaRPr lang="ko-KR" altLang="en-US" sz="24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1877" y="1744286"/>
            <a:ext cx="108164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나는 기다려요 아기 예수님을</a:t>
            </a:r>
            <a:r>
              <a:rPr lang="en-US" altLang="ko-KR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/>
            </a:r>
            <a:br>
              <a:rPr lang="en-US" altLang="ko-KR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</a:br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나를 위해 이 땅에 오신</a:t>
            </a:r>
            <a:endParaRPr lang="en-US" altLang="ko-KR" sz="4800" b="1" dirty="0" smtClean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algn="ctr"/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온 세상을 구원하신 왕</a:t>
            </a:r>
            <a:endParaRPr lang="ko-KR" altLang="en-US" sz="48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1110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=""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D0C047C-6FB5-44F7-BF50-46DBCBF8508C}"/>
              </a:ext>
            </a:extLst>
          </p:cNvPr>
          <p:cNvSpPr txBox="1"/>
          <p:nvPr/>
        </p:nvSpPr>
        <p:spPr>
          <a:xfrm>
            <a:off x="2639616" y="5006783"/>
            <a:ext cx="7848872" cy="130803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전이엘 </a:t>
            </a:r>
            <a:r>
              <a:rPr lang="ko-KR" altLang="en-US" sz="79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39932093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605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-820" y="-27365"/>
            <a:ext cx="12192000" cy="662471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163177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b="1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7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479376" y="1268675"/>
            <a:ext cx="11233248" cy="503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536575" indent="-536575">
              <a:lnSpc>
                <a:spcPct val="150000"/>
              </a:lnSpc>
              <a:buFontTx/>
              <a:buAutoNum type="arabicPeriod"/>
            </a:pP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주님의 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축복과</a:t>
            </a: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은혜가 우리 모두에게 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가득하기를 기도합니다 </a:t>
            </a:r>
            <a:endParaRPr lang="en-US" altLang="ko-KR" sz="3200" b="1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성탄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전야제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공연은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24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일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토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 5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시까지 모여 주세요</a:t>
            </a:r>
            <a:endParaRPr lang="en-US" altLang="ko-KR" sz="3200" b="1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28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8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토요일 연습 동영상 보고</a:t>
            </a:r>
            <a:r>
              <a:rPr lang="en-US" altLang="ko-KR" sz="28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8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연습 바랍니다</a:t>
            </a:r>
            <a:r>
              <a:rPr lang="en-US" altLang="ko-KR" sz="28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en-US" altLang="ko-KR" sz="28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2800" b="1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졸업하는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6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학년 어린이들을 축하하고 축복합니다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5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28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8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김태훈</a:t>
            </a:r>
            <a:r>
              <a:rPr lang="en-US" altLang="ko-KR" sz="28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8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김하은</a:t>
            </a:r>
            <a:r>
              <a:rPr lang="en-US" altLang="ko-KR" sz="28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8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남윤호</a:t>
            </a:r>
            <a:r>
              <a:rPr lang="en-US" altLang="ko-KR" sz="28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8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문성윤</a:t>
            </a:r>
            <a:r>
              <a:rPr lang="en-US" altLang="ko-KR" sz="28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8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박예은</a:t>
            </a:r>
            <a:r>
              <a:rPr lang="en-US" altLang="ko-KR" sz="28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8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장우진</a:t>
            </a:r>
            <a:r>
              <a:rPr lang="en-US" altLang="ko-KR" sz="28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8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전이엘</a:t>
            </a:r>
            <a:r>
              <a:rPr lang="en-US" altLang="ko-KR" sz="28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8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정범석</a:t>
            </a:r>
            <a:r>
              <a:rPr lang="en-US" altLang="ko-KR" sz="28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2800" b="1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spcBef>
                <a:spcPts val="500"/>
              </a:spcBef>
            </a:pP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다음주일은 본당에서 성탄절 통합예배 및 졸업예배로 </a:t>
            </a:r>
            <a:endParaRPr lang="en-US" altLang="ko-KR" sz="3200" b="1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spcBef>
                <a:spcPts val="500"/>
              </a:spcBef>
            </a:pP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드려지며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6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학년은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부예배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(11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시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에 참석해 주세요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sz="3200" b="1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spcBef>
                <a:spcPts val="500"/>
              </a:spcBef>
            </a:pPr>
            <a:endParaRPr lang="en-US" altLang="ko-KR" sz="3200" b="1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9361030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81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63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32"/>
            <a:ext cx="12192000" cy="4708945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옆에 있는 친구와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8519255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338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5804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4555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2041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7208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1988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1613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275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81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63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25"/>
            <a:ext cx="12192000" cy="5863107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나를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너를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매일 매일 우리 안에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사랑 기쁨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55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5274853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271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7661" y="228612"/>
            <a:ext cx="2188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난 기다려요</a:t>
            </a:r>
            <a:r>
              <a:rPr lang="en-US" altLang="ko-KR" sz="24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~</a:t>
            </a:r>
            <a:endParaRPr lang="ko-KR" altLang="en-US" sz="24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1877" y="1744293"/>
            <a:ext cx="108164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기다리나요 하얀 눈송이 아니 아니</a:t>
            </a:r>
            <a:endParaRPr lang="en-US" altLang="ko-KR" sz="4800" b="1" dirty="0" smtClean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algn="ctr"/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기다리나요 빨간 산타클로스 아니 아니</a:t>
            </a:r>
            <a:r>
              <a:rPr lang="en-US" altLang="ko-KR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/>
            </a:r>
            <a:br>
              <a:rPr lang="en-US" altLang="ko-KR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</a:br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기다리나요 멋진 장난감 아니 아니</a:t>
            </a:r>
            <a:endParaRPr lang="en-US" altLang="ko-KR" sz="4800" b="1" dirty="0" smtClean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algn="ctr"/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기다려요  아기 예수님을</a:t>
            </a:r>
            <a:endParaRPr lang="en-US" altLang="ko-KR" sz="4800" b="1" dirty="0" smtClean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endParaRPr lang="ko-KR" alt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35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7661" y="228612"/>
            <a:ext cx="2188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난 기다려요</a:t>
            </a:r>
            <a:r>
              <a:rPr lang="en-US" altLang="ko-KR" sz="24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~</a:t>
            </a:r>
            <a:endParaRPr lang="ko-KR" altLang="en-US" sz="2400" b="1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1877" y="1744286"/>
            <a:ext cx="108164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나를 위해 이 땅에  오신</a:t>
            </a:r>
            <a:r>
              <a:rPr lang="en-US" altLang="ko-KR" sz="4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/>
            </a:r>
            <a:br>
              <a:rPr lang="en-US" altLang="ko-KR" sz="4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</a:br>
            <a:r>
              <a:rPr lang="ko-KR" altLang="en-US" sz="4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하나님의 사랑하는 아들</a:t>
            </a:r>
            <a:r>
              <a:rPr lang="en-US" altLang="ko-KR" sz="4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/>
            </a:r>
            <a:br>
              <a:rPr lang="en-US" altLang="ko-KR" sz="4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</a:br>
            <a:r>
              <a:rPr lang="ko-KR" altLang="en-US" sz="4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기다려요 난 아기 예수님</a:t>
            </a:r>
            <a:r>
              <a:rPr lang="en-US" altLang="ko-KR" sz="4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/>
            </a:r>
            <a:br>
              <a:rPr lang="en-US" altLang="ko-KR" sz="4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</a:br>
            <a:r>
              <a:rPr lang="ko-KR" altLang="en-US" sz="4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내가 가장 사랑하는 분 </a:t>
            </a:r>
            <a:endParaRPr lang="ko-KR" altLang="en-US" sz="4800" b="1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6304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7661" y="228612"/>
            <a:ext cx="2188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난 기다려요</a:t>
            </a:r>
            <a:r>
              <a:rPr lang="en-US" altLang="ko-KR" sz="24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~</a:t>
            </a:r>
            <a:endParaRPr lang="ko-KR" altLang="en-US" sz="24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1877" y="1744286"/>
            <a:ext cx="108164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나는 기다려요 아기 예수님을</a:t>
            </a:r>
            <a:r>
              <a:rPr lang="en-US" altLang="ko-KR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/>
            </a:r>
            <a:br>
              <a:rPr lang="en-US" altLang="ko-KR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</a:br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나를 위해 이 땅에 오신</a:t>
            </a:r>
            <a:endParaRPr lang="en-US" altLang="ko-KR" sz="4800" b="1" dirty="0" smtClean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algn="ctr"/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온 세상을 구원하신 왕</a:t>
            </a:r>
            <a:endParaRPr lang="ko-KR" altLang="en-US" sz="48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4776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109-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3" name="Group 5"/>
          <p:cNvGrpSpPr>
            <a:grpSpLocks/>
          </p:cNvGrpSpPr>
          <p:nvPr/>
        </p:nvGrpSpPr>
        <p:grpSpPr bwMode="auto">
          <a:xfrm>
            <a:off x="11195052" y="6310313"/>
            <a:ext cx="565149" cy="431800"/>
            <a:chOff x="5289" y="3975"/>
            <a:chExt cx="267" cy="272"/>
          </a:xfrm>
        </p:grpSpPr>
        <p:pic>
          <p:nvPicPr>
            <p:cNvPr id="2054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5" name="Text 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10615084" y="6310313"/>
            <a:ext cx="565149" cy="431800"/>
            <a:chOff x="5289" y="3975"/>
            <a:chExt cx="267" cy="272"/>
          </a:xfrm>
        </p:grpSpPr>
        <p:pic>
          <p:nvPicPr>
            <p:cNvPr id="2057" name="Picture 9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8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2059" name="Group 11"/>
          <p:cNvGrpSpPr>
            <a:grpSpLocks/>
          </p:cNvGrpSpPr>
          <p:nvPr/>
        </p:nvGrpSpPr>
        <p:grpSpPr bwMode="auto">
          <a:xfrm>
            <a:off x="10035120" y="6310313"/>
            <a:ext cx="565149" cy="431800"/>
            <a:chOff x="5289" y="3975"/>
            <a:chExt cx="267" cy="272"/>
          </a:xfrm>
        </p:grpSpPr>
        <p:pic>
          <p:nvPicPr>
            <p:cNvPr id="2060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61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2062" name="Group 14"/>
          <p:cNvGrpSpPr>
            <a:grpSpLocks/>
          </p:cNvGrpSpPr>
          <p:nvPr/>
        </p:nvGrpSpPr>
        <p:grpSpPr bwMode="auto">
          <a:xfrm>
            <a:off x="9457277" y="6310313"/>
            <a:ext cx="565151" cy="431800"/>
            <a:chOff x="5289" y="3975"/>
            <a:chExt cx="267" cy="272"/>
          </a:xfrm>
        </p:grpSpPr>
        <p:pic>
          <p:nvPicPr>
            <p:cNvPr id="2063" name="Picture 15" descr="button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64" name="Text Box 1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2241136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316F0BEBFAA1EF43A5F747C876E5B158" ma:contentTypeVersion="14" ma:contentTypeDescription="새 문서를 만듭니다." ma:contentTypeScope="" ma:versionID="ddf4232f471ee197a807e1827f03abd3">
  <xsd:schema xmlns:xsd="http://www.w3.org/2001/XMLSchema" xmlns:xs="http://www.w3.org/2001/XMLSchema" xmlns:p="http://schemas.microsoft.com/office/2006/metadata/properties" xmlns:ns3="b1542b66-be90-4ea2-9bb2-b25b806b2984" xmlns:ns4="20f6cbf1-5f90-4908-b26f-e717de893987" targetNamespace="http://schemas.microsoft.com/office/2006/metadata/properties" ma:root="true" ma:fieldsID="230f701c59dc83fd1bd14be9587e7c48" ns3:_="" ns4:_="">
    <xsd:import namespace="b1542b66-be90-4ea2-9bb2-b25b806b2984"/>
    <xsd:import namespace="20f6cbf1-5f90-4908-b26f-e717de8939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42b66-be90-4ea2-9bb2-b25b806b29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6cbf1-5f90-4908-b26f-e717de89398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힌트 해시 공유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D61BCC-B2F9-40E4-AAFE-93044638304F}">
  <ds:schemaRefs>
    <ds:schemaRef ds:uri="http://purl.org/dc/elements/1.1/"/>
    <ds:schemaRef ds:uri="20f6cbf1-5f90-4908-b26f-e717de893987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1542b66-be90-4ea2-9bb2-b25b806b298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2499232-152A-4918-B179-3E2609D5AD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542b66-be90-4ea2-9bb2-b25b806b2984"/>
    <ds:schemaRef ds:uri="20f6cbf1-5f90-4908-b26f-e717de8939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401C98-82FB-47FE-94A0-1325B56CC1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1523</TotalTime>
  <Words>472</Words>
  <Application>Microsoft Office PowerPoint</Application>
  <PresentationFormat>사용자 지정</PresentationFormat>
  <Paragraphs>195</Paragraphs>
  <Slides>51</Slides>
  <Notes>15</Notes>
  <HiddenSlides>0</HiddenSlides>
  <MMClips>0</MMClips>
  <ScaleCrop>false</ScaleCrop>
  <HeadingPairs>
    <vt:vector size="4" baseType="variant">
      <vt:variant>
        <vt:lpstr>테마</vt:lpstr>
      </vt:variant>
      <vt:variant>
        <vt:i4>8</vt:i4>
      </vt:variant>
      <vt:variant>
        <vt:lpstr>슬라이드 제목</vt:lpstr>
      </vt:variant>
      <vt:variant>
        <vt:i4>51</vt:i4>
      </vt:variant>
    </vt:vector>
  </HeadingPairs>
  <TitlesOfParts>
    <vt:vector size="59" baseType="lpstr">
      <vt:lpstr>Office 테마</vt:lpstr>
      <vt:lpstr>7_Office 테마</vt:lpstr>
      <vt:lpstr>1_Office 테마</vt:lpstr>
      <vt:lpstr>2_파형</vt:lpstr>
      <vt:lpstr>2_Office 테마</vt:lpstr>
      <vt:lpstr>1_기본 디자인</vt:lpstr>
      <vt:lpstr>기본 디자인</vt:lpstr>
      <vt:lpstr>3_Office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SEC</cp:lastModifiedBy>
  <cp:revision>58</cp:revision>
  <dcterms:created xsi:type="dcterms:W3CDTF">2022-06-11T10:00:30Z</dcterms:created>
  <dcterms:modified xsi:type="dcterms:W3CDTF">2022-12-17T17:35:18Z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0x010100316F0BEBFAA1EF43A5F747C876E5B158</vt:lpwstr>
  </property>
</Properties>
</file>