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26" r:id="rId4"/>
    <p:sldMasterId id="2147483865" r:id="rId5"/>
    <p:sldMasterId id="2147483878" r:id="rId6"/>
    <p:sldMasterId id="2147483891" r:id="rId7"/>
    <p:sldMasterId id="2147483904" r:id="rId8"/>
  </p:sldMasterIdLst>
  <p:notesMasterIdLst>
    <p:notesMasterId r:id="rId41"/>
  </p:notesMasterIdLst>
  <p:sldIdLst>
    <p:sldId id="1998" r:id="rId9"/>
    <p:sldId id="2478" r:id="rId10"/>
    <p:sldId id="2585" r:id="rId11"/>
    <p:sldId id="2586" r:id="rId12"/>
    <p:sldId id="2604" r:id="rId13"/>
    <p:sldId id="2605" r:id="rId14"/>
    <p:sldId id="2606" r:id="rId15"/>
    <p:sldId id="2596" r:id="rId16"/>
    <p:sldId id="2597" r:id="rId17"/>
    <p:sldId id="2598" r:id="rId18"/>
    <p:sldId id="2607" r:id="rId19"/>
    <p:sldId id="2608" r:id="rId20"/>
    <p:sldId id="2547" r:id="rId21"/>
    <p:sldId id="2548" r:id="rId22"/>
    <p:sldId id="2549" r:id="rId23"/>
    <p:sldId id="2550" r:id="rId24"/>
    <p:sldId id="2609" r:id="rId25"/>
    <p:sldId id="2610" r:id="rId26"/>
    <p:sldId id="2611" r:id="rId27"/>
    <p:sldId id="2445" r:id="rId28"/>
    <p:sldId id="2553" r:id="rId29"/>
    <p:sldId id="2527" r:id="rId30"/>
    <p:sldId id="2312" r:id="rId31"/>
    <p:sldId id="2612" r:id="rId32"/>
    <p:sldId id="2613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6673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046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39750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859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6462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7223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6758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7373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94015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968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8435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8763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586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114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18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696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6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45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71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7402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79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0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24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7294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33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77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22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652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03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154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9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868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602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632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58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2022-09-17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9335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4463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21182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45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6991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송예권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6003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딤후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15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</a:t>
            </a:r>
            <a:r>
              <a:rPr lang="en-US" altLang="ko-KR" sz="5100" b="1" dirty="0">
                <a:solidFill>
                  <a:prstClr val="black"/>
                </a:solidFill>
              </a:rPr>
              <a:t> 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딤후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15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절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/>
            </a:r>
            <a:br>
              <a:rPr lang="en-US" altLang="ko-KR" sz="5000" b="1" dirty="0" smtClean="0">
                <a:solidFill>
                  <a:prstClr val="black"/>
                </a:solidFill>
              </a:rPr>
            </a:br>
            <a:r>
              <a:rPr lang="ko-KR" altLang="en-US" sz="5400" b="1" dirty="0" smtClean="0">
                <a:solidFill>
                  <a:prstClr val="black"/>
                </a:solidFill>
              </a:rPr>
              <a:t>또 어려서부터 성경을 알았나니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성경은 능히 너로 하여금 그리스도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예수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안에 있는 믿음으로 말미암아 구원에 이르는 지혜가 있게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하느리라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808" y="2178874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성경은 어떤 책일까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/>
            </a:r>
            <a:b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</a:b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장로님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615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5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25886"/>
            <a:ext cx="8937625" cy="19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70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장라현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8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7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4036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59707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43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253</Words>
  <Application>Microsoft Office PowerPoint</Application>
  <PresentationFormat>사용자 지정</PresentationFormat>
  <Paragraphs>104</Paragraphs>
  <Slides>32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Office 테마</vt:lpstr>
      <vt:lpstr>7_Office 테마</vt:lpstr>
      <vt:lpstr>1_Office 테마</vt:lpstr>
      <vt:lpstr>2_White</vt:lpstr>
      <vt:lpstr>White</vt:lpstr>
      <vt:lpstr>1_White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24</cp:revision>
  <dcterms:created xsi:type="dcterms:W3CDTF">2022-06-11T10:00:30Z</dcterms:created>
  <dcterms:modified xsi:type="dcterms:W3CDTF">2022-09-17T08:37:48Z</dcterms:modified>
</cp:coreProperties>
</file>