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55" r:id="rId5"/>
  </p:sldMasterIdLst>
  <p:notesMasterIdLst>
    <p:notesMasterId r:id="rId59"/>
  </p:notesMasterIdLst>
  <p:sldIdLst>
    <p:sldId id="1998" r:id="rId6"/>
    <p:sldId id="3011" r:id="rId7"/>
    <p:sldId id="3026" r:id="rId8"/>
    <p:sldId id="3027" r:id="rId9"/>
    <p:sldId id="3028" r:id="rId10"/>
    <p:sldId id="3029" r:id="rId11"/>
    <p:sldId id="3030" r:id="rId12"/>
    <p:sldId id="3031" r:id="rId13"/>
    <p:sldId id="3032" r:id="rId14"/>
    <p:sldId id="3033" r:id="rId15"/>
    <p:sldId id="3034" r:id="rId16"/>
    <p:sldId id="3035" r:id="rId17"/>
    <p:sldId id="3036" r:id="rId18"/>
    <p:sldId id="3037" r:id="rId19"/>
    <p:sldId id="3038" r:id="rId20"/>
    <p:sldId id="3039" r:id="rId21"/>
    <p:sldId id="3040" r:id="rId22"/>
    <p:sldId id="3041" r:id="rId23"/>
    <p:sldId id="2614" r:id="rId24"/>
    <p:sldId id="2547" r:id="rId25"/>
    <p:sldId id="2548" r:id="rId26"/>
    <p:sldId id="2549" r:id="rId27"/>
    <p:sldId id="2550" r:id="rId28"/>
    <p:sldId id="3042" r:id="rId29"/>
    <p:sldId id="3043" r:id="rId30"/>
    <p:sldId id="3044" r:id="rId31"/>
    <p:sldId id="3045" r:id="rId32"/>
    <p:sldId id="2915" r:id="rId33"/>
    <p:sldId id="2916" r:id="rId34"/>
    <p:sldId id="2917" r:id="rId35"/>
    <p:sldId id="2918" r:id="rId36"/>
    <p:sldId id="2919" r:id="rId37"/>
    <p:sldId id="3046" r:id="rId38"/>
    <p:sldId id="3047" r:id="rId39"/>
    <p:sldId id="3048" r:id="rId40"/>
    <p:sldId id="3049" r:id="rId41"/>
    <p:sldId id="3050" r:id="rId42"/>
    <p:sldId id="3051" r:id="rId43"/>
    <p:sldId id="3052" r:id="rId44"/>
    <p:sldId id="3053" r:id="rId45"/>
    <p:sldId id="3054" r:id="rId46"/>
    <p:sldId id="3055" r:id="rId47"/>
    <p:sldId id="3056" r:id="rId48"/>
    <p:sldId id="3057" r:id="rId49"/>
    <p:sldId id="2922" r:id="rId50"/>
    <p:sldId id="2641" r:id="rId51"/>
    <p:sldId id="3058" r:id="rId52"/>
    <p:sldId id="3059" r:id="rId53"/>
    <p:sldId id="3060" r:id="rId54"/>
    <p:sldId id="1932" r:id="rId55"/>
    <p:sldId id="1933" r:id="rId56"/>
    <p:sldId id="1934" r:id="rId57"/>
    <p:sldId id="2363" r:id="rId5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DF0313A-534E-4466-A7CE-30B11529FC61}">
          <p14:sldIdLst>
            <p14:sldId id="1998"/>
            <p14:sldId id="3011"/>
            <p14:sldId id="3026"/>
            <p14:sldId id="3027"/>
            <p14:sldId id="3028"/>
            <p14:sldId id="3029"/>
            <p14:sldId id="3030"/>
            <p14:sldId id="3031"/>
            <p14:sldId id="3032"/>
            <p14:sldId id="3033"/>
            <p14:sldId id="3034"/>
            <p14:sldId id="3035"/>
            <p14:sldId id="3036"/>
            <p14:sldId id="3037"/>
            <p14:sldId id="3038"/>
            <p14:sldId id="3039"/>
            <p14:sldId id="3040"/>
            <p14:sldId id="3041"/>
            <p14:sldId id="2614"/>
            <p14:sldId id="2547"/>
            <p14:sldId id="2548"/>
            <p14:sldId id="2549"/>
            <p14:sldId id="2550"/>
            <p14:sldId id="3042"/>
            <p14:sldId id="3043"/>
            <p14:sldId id="3044"/>
            <p14:sldId id="3045"/>
            <p14:sldId id="2915"/>
            <p14:sldId id="2916"/>
            <p14:sldId id="2917"/>
            <p14:sldId id="2918"/>
            <p14:sldId id="2919"/>
            <p14:sldId id="3046"/>
            <p14:sldId id="3047"/>
            <p14:sldId id="3048"/>
            <p14:sldId id="3049"/>
            <p14:sldId id="3050"/>
            <p14:sldId id="3051"/>
            <p14:sldId id="3052"/>
            <p14:sldId id="3053"/>
            <p14:sldId id="3054"/>
            <p14:sldId id="3055"/>
            <p14:sldId id="3056"/>
            <p14:sldId id="3057"/>
            <p14:sldId id="2922"/>
            <p14:sldId id="2641"/>
            <p14:sldId id="3058"/>
            <p14:sldId id="3059"/>
            <p14:sldId id="3060"/>
            <p14:sldId id="1932"/>
            <p14:sldId id="1933"/>
            <p14:sldId id="1934"/>
            <p14:sldId id="2363"/>
          </p14:sldIdLst>
        </p14:section>
        <p14:section name="제목 없는 구역" id="{E782A673-7D13-45DC-9A84-57E252333D6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78" autoAdjust="0"/>
    <p:restoredTop sz="94687" autoAdjust="0"/>
  </p:normalViewPr>
  <p:slideViewPr>
    <p:cSldViewPr snapToGrid="0">
      <p:cViewPr varScale="1">
        <p:scale>
          <a:sx n="82" d="100"/>
          <a:sy n="82" d="100"/>
        </p:scale>
        <p:origin x="-302" y="-91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0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126260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60015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61438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48958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97331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128707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36977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17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대림절 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5013" y="0"/>
            <a:ext cx="818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1824" y="4581128"/>
            <a:ext cx="4104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</a:p>
        </p:txBody>
      </p:sp>
    </p:spTree>
    <p:extLst>
      <p:ext uri="{BB962C8B-B14F-4D97-AF65-F5344CB8AC3E}">
        <p14:creationId xmlns:p14="http://schemas.microsoft.com/office/powerpoint/2010/main" val="2720384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4721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180437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30946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김성준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22980"/>
            <a:ext cx="7848872" cy="2985230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2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11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</a:p>
        </p:txBody>
      </p:sp>
    </p:spTree>
    <p:extLst>
      <p:ext uri="{BB962C8B-B14F-4D97-AF65-F5344CB8AC3E}">
        <p14:creationId xmlns:p14="http://schemas.microsoft.com/office/powerpoint/2010/main" val="1498157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75" y="1161778"/>
            <a:ext cx="10647250" cy="4532257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800" b="1">
                <a:solidFill>
                  <a:srgbClr val="000000"/>
                </a:solidFill>
              </a:rPr>
              <a:t>성경봉독</a:t>
            </a:r>
            <a:r>
              <a:rPr lang="en-US" altLang="ko-KR" sz="5800" b="1">
                <a:solidFill>
                  <a:srgbClr val="000000"/>
                </a:solidFill>
              </a:rPr>
              <a:t>- </a:t>
            </a:r>
            <a:r>
              <a:rPr lang="ko-KR" altLang="en-US" sz="5800" b="1">
                <a:solidFill>
                  <a:srgbClr val="000000"/>
                </a:solidFill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</a:rPr>
              <a:t>2</a:t>
            </a:r>
            <a:r>
              <a:rPr lang="ko-KR" altLang="en-US" sz="5800" b="1">
                <a:solidFill>
                  <a:srgbClr val="000000"/>
                </a:solidFill>
              </a:rPr>
              <a:t>장</a:t>
            </a:r>
          </a:p>
          <a:p>
            <a:pPr lvl="0">
              <a:defRPr/>
            </a:pPr>
            <a:endParaRPr lang="ko-KR" altLang="en-US" sz="5800" b="1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800" b="1" baseline="0">
                <a:solidFill>
                  <a:srgbClr val="000000"/>
                </a:solidFill>
              </a:rPr>
              <a:t>11</a:t>
            </a:r>
            <a:r>
              <a:rPr lang="ko-KR" altLang="en-US" sz="5800" b="1" baseline="0">
                <a:solidFill>
                  <a:srgbClr val="000000"/>
                </a:solidFill>
              </a:rPr>
              <a:t> 오늘 다윗의 동네에 너희를 위하여 구주가 나셨으니 곧</a:t>
            </a: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그리스도 주시니라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2252026"/>
            <a:ext cx="7848873" cy="334319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500" b="1">
                <a:solidFill>
                  <a:schemeClr val="dk1"/>
                </a:solidFill>
                <a:latin typeface="HY그래픽M"/>
                <a:ea typeface="HY그래픽M"/>
              </a:rPr>
              <a:t>마구간에 아기로 </a:t>
            </a:r>
          </a:p>
          <a:p>
            <a:pPr lvl="0" algn="ctr">
              <a:buNone/>
              <a:defRPr/>
            </a:pPr>
            <a:r>
              <a:rPr lang="ko-KR" altLang="en-US" sz="5500" b="1">
                <a:solidFill>
                  <a:schemeClr val="dk1"/>
                </a:solidFill>
                <a:latin typeface="HY그래픽M"/>
                <a:ea typeface="HY그래픽M"/>
              </a:rPr>
              <a:t>오신 </a:t>
            </a:r>
            <a:r>
              <a:rPr lang="ko-KR" altLang="en-US" sz="55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ko-KR" altLang="en-US" sz="55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3711220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938713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411887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279302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1158062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627965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569055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74212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6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93691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648026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136353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865169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김정란 선생님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33710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2. 2024</a:t>
            </a:r>
            <a:r>
              <a:rPr lang="ko-KR" altLang="en-US" sz="3200" b="1" dirty="0">
                <a:solidFill>
                  <a:prstClr val="black"/>
                </a:solidFill>
              </a:rPr>
              <a:t>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</a:t>
            </a:r>
            <a:r>
              <a:rPr lang="ko-KR" altLang="en-US" sz="3200" b="1" dirty="0">
                <a:solidFill>
                  <a:prstClr val="black"/>
                </a:solidFill>
              </a:rPr>
              <a:t>역사기행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제주도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4/15~18)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신청바랍니다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기쁜 마음으로 성탄전야제 공연 준비를 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주세요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12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23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토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 10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시 연습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24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일 오후 리허설 및 공연 진행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촛불점화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담당은 </a:t>
            </a:r>
            <a:r>
              <a:rPr lang="ko-KR" altLang="en-US" sz="3200" b="1" dirty="0">
                <a:solidFill>
                  <a:prstClr val="black"/>
                </a:solidFill>
              </a:rPr>
              <a:t>박시우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장서원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김서연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박시윤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백상</a:t>
            </a:r>
            <a:r>
              <a:rPr lang="ko-KR" altLang="en-US" sz="3200" b="1" dirty="0">
                <a:solidFill>
                  <a:prstClr val="black"/>
                </a:solidFill>
              </a:rPr>
              <a:t>희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김서진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현하영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4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90117"/>
              </p:ext>
            </p:extLst>
          </p:nvPr>
        </p:nvGraphicFramePr>
        <p:xfrm>
          <a:off x="1415817" y="2262935"/>
          <a:ext cx="9361040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31"/>
                <a:gridCol w="1501541"/>
                <a:gridCol w="4761068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임서현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1390261" y="5299819"/>
            <a:ext cx="9367935" cy="78377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76" y="1820921"/>
            <a:ext cx="9980143" cy="46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51277" y="5829620"/>
            <a:ext cx="9901423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3501219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41808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26970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746290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9618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7300032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836</Words>
  <Application>Microsoft Office PowerPoint</Application>
  <PresentationFormat>사용자 지정</PresentationFormat>
  <Paragraphs>300</Paragraphs>
  <Slides>53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53</vt:i4>
      </vt:variant>
    </vt:vector>
  </HeadingPairs>
  <TitlesOfParts>
    <vt:vector size="58" baseType="lpstr">
      <vt:lpstr>Office 테마</vt:lpstr>
      <vt:lpstr>7_Office 테마</vt:lpstr>
      <vt:lpstr>2_파형</vt:lpstr>
      <vt:lpstr>3_Office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189</cp:revision>
  <dcterms:created xsi:type="dcterms:W3CDTF">2022-06-11T10:00:30Z</dcterms:created>
  <dcterms:modified xsi:type="dcterms:W3CDTF">2023-12-16T15:08:46Z</dcterms:modified>
  <cp:version/>
</cp:coreProperties>
</file>