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8"/>
  </p:notesMasterIdLst>
  <p:sldIdLst>
    <p:sldId id="1998" r:id="rId9"/>
    <p:sldId id="2753" r:id="rId10"/>
    <p:sldId id="2894" r:id="rId11"/>
    <p:sldId id="2895" r:id="rId12"/>
    <p:sldId id="2896" r:id="rId13"/>
    <p:sldId id="2989" r:id="rId14"/>
    <p:sldId id="2990" r:id="rId15"/>
    <p:sldId id="2948" r:id="rId16"/>
    <p:sldId id="2949" r:id="rId17"/>
    <p:sldId id="2950" r:id="rId18"/>
    <p:sldId id="2951" r:id="rId19"/>
    <p:sldId id="2614" r:id="rId20"/>
    <p:sldId id="2547" r:id="rId21"/>
    <p:sldId id="2548" r:id="rId22"/>
    <p:sldId id="2549" r:id="rId23"/>
    <p:sldId id="2550" r:id="rId24"/>
    <p:sldId id="2991" r:id="rId25"/>
    <p:sldId id="2992" r:id="rId26"/>
    <p:sldId id="2993" r:id="rId27"/>
    <p:sldId id="2915" r:id="rId28"/>
    <p:sldId id="2916" r:id="rId29"/>
    <p:sldId id="2917" r:id="rId30"/>
    <p:sldId id="2918" r:id="rId31"/>
    <p:sldId id="2919" r:id="rId32"/>
    <p:sldId id="2922" r:id="rId33"/>
    <p:sldId id="2641" r:id="rId34"/>
    <p:sldId id="1932" r:id="rId35"/>
    <p:sldId id="1933" r:id="rId36"/>
    <p:sldId id="1934" r:id="rId37"/>
    <p:sldId id="2363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SorterView">
  <p:normalViewPr>
    <p:restoredLeft sz="24713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396" y="96"/>
      </p:cViewPr>
      <p:guideLst>
        <p:guide orient="horz" pos="2157"/>
        <p:guide pos="38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2.xml"  /><Relationship Id="rId11" Type="http://schemas.openxmlformats.org/officeDocument/2006/relationships/slide" Target="slides/slide3.xml"  /><Relationship Id="rId12" Type="http://schemas.openxmlformats.org/officeDocument/2006/relationships/slide" Target="slides/slide4.xml"  /><Relationship Id="rId13" Type="http://schemas.openxmlformats.org/officeDocument/2006/relationships/slide" Target="slides/slide5.xml"  /><Relationship Id="rId14" Type="http://schemas.openxmlformats.org/officeDocument/2006/relationships/slide" Target="slides/slide6.xml"  /><Relationship Id="rId15" Type="http://schemas.openxmlformats.org/officeDocument/2006/relationships/slide" Target="slides/slide7.xml"  /><Relationship Id="rId16" Type="http://schemas.openxmlformats.org/officeDocument/2006/relationships/slide" Target="slides/slide8.xml"  /><Relationship Id="rId17" Type="http://schemas.openxmlformats.org/officeDocument/2006/relationships/slide" Target="slides/slide9.xml"  /><Relationship Id="rId18" Type="http://schemas.openxmlformats.org/officeDocument/2006/relationships/slide" Target="slides/slide10.xml"  /><Relationship Id="rId19" Type="http://schemas.openxmlformats.org/officeDocument/2006/relationships/slide" Target="slides/slide11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2.xml"  /><Relationship Id="rId21" Type="http://schemas.openxmlformats.org/officeDocument/2006/relationships/slide" Target="slides/slide13.xml"  /><Relationship Id="rId22" Type="http://schemas.openxmlformats.org/officeDocument/2006/relationships/slide" Target="slides/slide14.xml"  /><Relationship Id="rId23" Type="http://schemas.openxmlformats.org/officeDocument/2006/relationships/slide" Target="slides/slide15.xml"  /><Relationship Id="rId24" Type="http://schemas.openxmlformats.org/officeDocument/2006/relationships/slide" Target="slides/slide16.xml"  /><Relationship Id="rId25" Type="http://schemas.openxmlformats.org/officeDocument/2006/relationships/slide" Target="slides/slide17.xml"  /><Relationship Id="rId26" Type="http://schemas.openxmlformats.org/officeDocument/2006/relationships/slide" Target="slides/slide18.xml"  /><Relationship Id="rId27" Type="http://schemas.openxmlformats.org/officeDocument/2006/relationships/slide" Target="slides/slide19.xml"  /><Relationship Id="rId28" Type="http://schemas.openxmlformats.org/officeDocument/2006/relationships/slide" Target="slides/slide20.xml"  /><Relationship Id="rId29" Type="http://schemas.openxmlformats.org/officeDocument/2006/relationships/slide" Target="slides/slide21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2.xml"  /><Relationship Id="rId31" Type="http://schemas.openxmlformats.org/officeDocument/2006/relationships/slide" Target="slides/slide23.xml"  /><Relationship Id="rId32" Type="http://schemas.openxmlformats.org/officeDocument/2006/relationships/slide" Target="slides/slide24.xml"  /><Relationship Id="rId33" Type="http://schemas.openxmlformats.org/officeDocument/2006/relationships/slide" Target="slides/slide25.xml"  /><Relationship Id="rId34" Type="http://schemas.openxmlformats.org/officeDocument/2006/relationships/slide" Target="slides/slide26.xml"  /><Relationship Id="rId35" Type="http://schemas.openxmlformats.org/officeDocument/2006/relationships/slide" Target="slides/slide27.xml"  /><Relationship Id="rId36" Type="http://schemas.openxmlformats.org/officeDocument/2006/relationships/slide" Target="slides/slide28.xml"  /><Relationship Id="rId37" Type="http://schemas.openxmlformats.org/officeDocument/2006/relationships/slide" Target="slides/slide29.xml"  /><Relationship Id="rId38" Type="http://schemas.openxmlformats.org/officeDocument/2006/relationships/slide" Target="slides/slide30.xml"  /><Relationship Id="rId39" Type="http://schemas.openxmlformats.org/officeDocument/2006/relationships/presProps" Target="presProps.xml"  /><Relationship Id="rId4" Type="http://schemas.openxmlformats.org/officeDocument/2006/relationships/slideMaster" Target="slideMasters/slideMaster4.xml"  /><Relationship Id="rId40" Type="http://schemas.openxmlformats.org/officeDocument/2006/relationships/viewProps" Target="viewProps.xml"  /><Relationship Id="rId41" Type="http://schemas.openxmlformats.org/officeDocument/2006/relationships/theme" Target="theme/theme1.xml"  /><Relationship Id="rId42" Type="http://schemas.openxmlformats.org/officeDocument/2006/relationships/tableStyles" Target="tableStyles.xml"  /><Relationship Id="rId5" Type="http://schemas.openxmlformats.org/officeDocument/2006/relationships/slideMaster" Target="slideMasters/slideMaster5.xml"  /><Relationship Id="rId6" Type="http://schemas.openxmlformats.org/officeDocument/2006/relationships/slideMaster" Target="slideMasters/slideMaster6.xml"  /><Relationship Id="rId7" Type="http://schemas.openxmlformats.org/officeDocument/2006/relationships/slideMaster" Target="slideMasters/slideMaster7.xml"  /><Relationship Id="rId8" Type="http://schemas.openxmlformats.org/officeDocument/2006/relationships/notesMaster" Target="notesMasters/notesMaster1.xml"  /><Relationship Id="rId9" Type="http://schemas.openxmlformats.org/officeDocument/2006/relationships/slide" Target="slides/slide1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8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2024-01-06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8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9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2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3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4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5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2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5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4.xml"  /><Relationship Id="rId10" Type="http://schemas.openxmlformats.org/officeDocument/2006/relationships/slideLayout" Target="../slideLayouts/slideLayout33.xml"  /><Relationship Id="rId11" Type="http://schemas.openxmlformats.org/officeDocument/2006/relationships/slideLayout" Target="../slideLayouts/slideLayout34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5.xml"  /><Relationship Id="rId3" Type="http://schemas.openxmlformats.org/officeDocument/2006/relationships/slideLayout" Target="../slideLayouts/slideLayout26.xml"  /><Relationship Id="rId4" Type="http://schemas.openxmlformats.org/officeDocument/2006/relationships/slideLayout" Target="../slideLayouts/slideLayout27.xml"  /><Relationship Id="rId5" Type="http://schemas.openxmlformats.org/officeDocument/2006/relationships/slideLayout" Target="../slideLayouts/slideLayout28.xml"  /><Relationship Id="rId6" Type="http://schemas.openxmlformats.org/officeDocument/2006/relationships/slideLayout" Target="../slideLayouts/slideLayout29.xml"  /><Relationship Id="rId7" Type="http://schemas.openxmlformats.org/officeDocument/2006/relationships/slideLayout" Target="../slideLayouts/slideLayout30.xml"  /><Relationship Id="rId8" Type="http://schemas.openxmlformats.org/officeDocument/2006/relationships/slideLayout" Target="../slideLayouts/slideLayout31.xml"  /><Relationship Id="rId9" Type="http://schemas.openxmlformats.org/officeDocument/2006/relationships/slideLayout" Target="../slideLayouts/slideLayout32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10" Type="http://schemas.openxmlformats.org/officeDocument/2006/relationships/slideLayout" Target="../slideLayouts/slideLayout44.xml"  /><Relationship Id="rId11" Type="http://schemas.openxmlformats.org/officeDocument/2006/relationships/slideLayout" Target="../slideLayouts/slideLayout45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6.xml"  /><Relationship Id="rId3" Type="http://schemas.openxmlformats.org/officeDocument/2006/relationships/slideLayout" Target="../slideLayouts/slideLayout37.xml"  /><Relationship Id="rId4" Type="http://schemas.openxmlformats.org/officeDocument/2006/relationships/slideLayout" Target="../slideLayouts/slideLayout38.xml"  /><Relationship Id="rId5" Type="http://schemas.openxmlformats.org/officeDocument/2006/relationships/slideLayout" Target="../slideLayouts/slideLayout39.xml"  /><Relationship Id="rId6" Type="http://schemas.openxmlformats.org/officeDocument/2006/relationships/slideLayout" Target="../slideLayouts/slideLayout40.xml"  /><Relationship Id="rId7" Type="http://schemas.openxmlformats.org/officeDocument/2006/relationships/slideLayout" Target="../slideLayouts/slideLayout41.xml"  /><Relationship Id="rId8" Type="http://schemas.openxmlformats.org/officeDocument/2006/relationships/slideLayout" Target="../slideLayouts/slideLayout42.xml"  /><Relationship Id="rId9" Type="http://schemas.openxmlformats.org/officeDocument/2006/relationships/slideLayout" Target="../slideLayouts/slideLayout43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10" Type="http://schemas.openxmlformats.org/officeDocument/2006/relationships/slideLayout" Target="../slideLayouts/slideLayout55.xml"  /><Relationship Id="rId11" Type="http://schemas.openxmlformats.org/officeDocument/2006/relationships/slideLayout" Target="../slideLayouts/slideLayout56.xml"  /><Relationship Id="rId12" Type="http://schemas.openxmlformats.org/officeDocument/2006/relationships/slideLayout" Target="../slideLayouts/slideLayout57.xml"  /><Relationship Id="rId13" Type="http://schemas.openxmlformats.org/officeDocument/2006/relationships/slideLayout" Target="../slideLayouts/slideLayout58.xml"  /><Relationship Id="rId14" Type="http://schemas.openxmlformats.org/officeDocument/2006/relationships/slideLayout" Target="../slideLayouts/slideLayout59.xml"  /><Relationship Id="rId15" Type="http://schemas.openxmlformats.org/officeDocument/2006/relationships/slideLayout" Target="../slideLayouts/slideLayout60.xml"  /><Relationship Id="rId16" Type="http://schemas.openxmlformats.org/officeDocument/2006/relationships/theme" Target="../theme/theme5.xml"  /><Relationship Id="rId2" Type="http://schemas.openxmlformats.org/officeDocument/2006/relationships/slideLayout" Target="../slideLayouts/slideLayout47.xml"  /><Relationship Id="rId3" Type="http://schemas.openxmlformats.org/officeDocument/2006/relationships/slideLayout" Target="../slideLayouts/slideLayout48.xml"  /><Relationship Id="rId4" Type="http://schemas.openxmlformats.org/officeDocument/2006/relationships/slideLayout" Target="../slideLayouts/slideLayout49.xml"  /><Relationship Id="rId5" Type="http://schemas.openxmlformats.org/officeDocument/2006/relationships/slideLayout" Target="../slideLayouts/slideLayout50.xml"  /><Relationship Id="rId6" Type="http://schemas.openxmlformats.org/officeDocument/2006/relationships/slideLayout" Target="../slideLayouts/slideLayout51.xml"  /><Relationship Id="rId7" Type="http://schemas.openxmlformats.org/officeDocument/2006/relationships/slideLayout" Target="../slideLayouts/slideLayout52.xml"  /><Relationship Id="rId8" Type="http://schemas.openxmlformats.org/officeDocument/2006/relationships/slideLayout" Target="../slideLayouts/slideLayout53.xml"  /><Relationship Id="rId9" Type="http://schemas.openxmlformats.org/officeDocument/2006/relationships/slideLayout" Target="../slideLayouts/slideLayout54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10" Type="http://schemas.openxmlformats.org/officeDocument/2006/relationships/slideLayout" Target="../slideLayouts/slideLayout70.xml"  /><Relationship Id="rId11" Type="http://schemas.openxmlformats.org/officeDocument/2006/relationships/slideLayout" Target="../slideLayouts/slideLayout71.xml"  /><Relationship Id="rId12" Type="http://schemas.openxmlformats.org/officeDocument/2006/relationships/slideLayout" Target="../slideLayouts/slideLayout72.xml"  /><Relationship Id="rId13" Type="http://schemas.openxmlformats.org/officeDocument/2006/relationships/slideLayout" Target="../slideLayouts/slideLayout73.xml"  /><Relationship Id="rId14" Type="http://schemas.openxmlformats.org/officeDocument/2006/relationships/slideLayout" Target="../slideLayouts/slideLayout74.xml"  /><Relationship Id="rId15" Type="http://schemas.openxmlformats.org/officeDocument/2006/relationships/slideLayout" Target="../slideLayouts/slideLayout75.xml"  /><Relationship Id="rId16" Type="http://schemas.openxmlformats.org/officeDocument/2006/relationships/theme" Target="../theme/theme6.xml"  /><Relationship Id="rId2" Type="http://schemas.openxmlformats.org/officeDocument/2006/relationships/slideLayout" Target="../slideLayouts/slideLayout62.xml"  /><Relationship Id="rId3" Type="http://schemas.openxmlformats.org/officeDocument/2006/relationships/slideLayout" Target="../slideLayouts/slideLayout63.xml"  /><Relationship Id="rId4" Type="http://schemas.openxmlformats.org/officeDocument/2006/relationships/slideLayout" Target="../slideLayouts/slideLayout64.xml"  /><Relationship Id="rId5" Type="http://schemas.openxmlformats.org/officeDocument/2006/relationships/slideLayout" Target="../slideLayouts/slideLayout65.xml"  /><Relationship Id="rId6" Type="http://schemas.openxmlformats.org/officeDocument/2006/relationships/slideLayout" Target="../slideLayouts/slideLayout66.xml"  /><Relationship Id="rId7" Type="http://schemas.openxmlformats.org/officeDocument/2006/relationships/slideLayout" Target="../slideLayouts/slideLayout67.xml"  /><Relationship Id="rId8" Type="http://schemas.openxmlformats.org/officeDocument/2006/relationships/slideLayout" Target="../slideLayouts/slideLayout68.xml"  /><Relationship Id="rId9" Type="http://schemas.openxmlformats.org/officeDocument/2006/relationships/slideLayout" Target="../slideLayouts/slideLayout69.xml"  /></Relationships>
</file>

<file path=ppt/slideMasters/_rels/slideMaster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10" Type="http://schemas.openxmlformats.org/officeDocument/2006/relationships/slideLayout" Target="../slideLayouts/slideLayout85.xml"  /><Relationship Id="rId11" Type="http://schemas.openxmlformats.org/officeDocument/2006/relationships/slideLayout" Target="../slideLayouts/slideLayout86.xml"  /><Relationship Id="rId12" Type="http://schemas.openxmlformats.org/officeDocument/2006/relationships/slideLayout" Target="../slideLayouts/slideLayout87.xml"  /><Relationship Id="rId13" Type="http://schemas.openxmlformats.org/officeDocument/2006/relationships/theme" Target="../theme/theme7.xml"  /><Relationship Id="rId2" Type="http://schemas.openxmlformats.org/officeDocument/2006/relationships/slideLayout" Target="../slideLayouts/slideLayout77.xml"  /><Relationship Id="rId3" Type="http://schemas.openxmlformats.org/officeDocument/2006/relationships/slideLayout" Target="../slideLayouts/slideLayout78.xml"  /><Relationship Id="rId4" Type="http://schemas.openxmlformats.org/officeDocument/2006/relationships/slideLayout" Target="../slideLayouts/slideLayout79.xml"  /><Relationship Id="rId5" Type="http://schemas.openxmlformats.org/officeDocument/2006/relationships/slideLayout" Target="../slideLayouts/slideLayout80.xml"  /><Relationship Id="rId6" Type="http://schemas.openxmlformats.org/officeDocument/2006/relationships/slideLayout" Target="../slideLayouts/slideLayout81.xml"  /><Relationship Id="rId7" Type="http://schemas.openxmlformats.org/officeDocument/2006/relationships/slideLayout" Target="../slideLayouts/slideLayout82.xml"  /><Relationship Id="rId8" Type="http://schemas.openxmlformats.org/officeDocument/2006/relationships/slideLayout" Target="../slideLayouts/slideLayout83.xml"  /><Relationship Id="rId9" Type="http://schemas.openxmlformats.org/officeDocument/2006/relationships/slideLayout" Target="../slideLayouts/slideLayout84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2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4.xml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4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4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4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4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5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6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7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15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16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82.xml"  /><Relationship Id="rId3" Type="http://schemas.openxmlformats.org/officeDocument/2006/relationships/image" Target="../media/image17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16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18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15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19.png"  /><Relationship Id="rId4" Type="http://schemas.microsoft.com/office/2007/relationships/hdphoto" Target="../embeddings/oleObject1.wdp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20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20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20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1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6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9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0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1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2024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1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14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주현절 후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두번째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19257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215877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54867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0" y="-4713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임서현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7871" y="1898978"/>
            <a:ext cx="7848872" cy="209960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사사기 </a:t>
            </a:r>
            <a:r>
              <a:rPr lang="en-US" altLang="ko-KR" sz="6600" b="1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600" b="1">
                <a:solidFill>
                  <a:prstClr val="black"/>
                </a:solidFill>
                <a:latin typeface="HY중고딕"/>
                <a:ea typeface="HY중고딕"/>
              </a:rPr>
              <a:t>12</a:t>
            </a: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절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7" y="1245604"/>
            <a:ext cx="10825844" cy="100038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</a:t>
            </a:r>
            <a:r>
              <a:rPr lang="ko-KR" altLang="en-US" sz="6000" b="1">
                <a:solidFill>
                  <a:prstClr val="black"/>
                </a:solidFill>
              </a:rPr>
              <a:t> 사사기 </a:t>
            </a:r>
            <a:r>
              <a:rPr lang="en-US" altLang="ko-KR" sz="6000" b="1">
                <a:solidFill>
                  <a:prstClr val="black"/>
                </a:solidFill>
              </a:rPr>
              <a:t>6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  <a:r>
              <a:rPr lang="en-US" altLang="ko-KR" sz="6000" b="1">
                <a:solidFill>
                  <a:prstClr val="black"/>
                </a:solidFill>
              </a:rPr>
              <a:t> </a:t>
            </a:r>
            <a:endParaRPr lang="en-US" altLang="ko-KR" sz="6000" b="1">
              <a:solidFill>
                <a:prstClr val="black"/>
              </a:solidFill>
            </a:endParaRPr>
          </a:p>
        </p:txBody>
      </p:sp>
      <p:sp>
        <p:nvSpPr>
          <p:cNvPr id="11" name="가로 글상자 10"/>
          <p:cNvSpPr txBox="1"/>
          <p:nvPr/>
        </p:nvSpPr>
        <p:spPr>
          <a:xfrm>
            <a:off x="998990" y="2283731"/>
            <a:ext cx="9819822" cy="3872049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p>
            <a:pPr lvl="0">
              <a:defRPr/>
            </a:pPr>
            <a:r>
              <a:rPr lang="en-US" altLang="ko-KR" sz="6200" b="1">
                <a:solidFill>
                  <a:schemeClr val="tx1"/>
                </a:solidFill>
              </a:rPr>
              <a:t>12</a:t>
            </a:r>
            <a:r>
              <a:rPr lang="ko-KR" altLang="en-US" sz="6200" b="1">
                <a:solidFill>
                  <a:schemeClr val="tx1"/>
                </a:solidFill>
              </a:rPr>
              <a:t> 여호와의 사자가기드온에게 나나타 이르되 큰 용사여 여호와께서 너와 함께 계시도다 하매</a:t>
            </a:r>
            <a:endParaRPr lang="ko-KR" altLang="en-US" sz="6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1074200"/>
            <a:ext cx="7848872" cy="5148245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endParaRPr lang="ko-KR" altLang="en-US" sz="5200" b="1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6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5900" b="1">
                <a:solidFill>
                  <a:prstClr val="black"/>
                </a:solidFill>
                <a:latin typeface="HY그래픽M"/>
                <a:ea typeface="HY그래픽M"/>
              </a:rPr>
              <a:t>슈퍼스타 </a:t>
            </a:r>
            <a:r>
              <a:rPr lang="ko-KR" altLang="en-US" sz="5900" b="1">
                <a:solidFill>
                  <a:srgbClr val="ff0000"/>
                </a:solidFill>
                <a:latin typeface="HY그래픽M"/>
                <a:ea typeface="HY그래픽M"/>
              </a:rPr>
              <a:t>시드온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5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5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서윤하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2146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414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155</ep:Words>
  <ep:PresentationFormat>와이드스크린</ep:PresentationFormat>
  <ep:Paragraphs>89</ep:Paragraphs>
  <ep:Slides>30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30</vt:i4>
      </vt:variant>
    </vt:vector>
  </ep:HeadingPairs>
  <ep:TitlesOfParts>
    <vt:vector size="37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2024-01-13T11:47:48.933</dcterms:modified>
  <cp:revision>151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